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84" r:id="rId5"/>
    <p:sldId id="321" r:id="rId6"/>
    <p:sldId id="324" r:id="rId7"/>
    <p:sldId id="325" r:id="rId8"/>
    <p:sldId id="326" r:id="rId9"/>
    <p:sldId id="322" r:id="rId10"/>
    <p:sldId id="323" r:id="rId11"/>
    <p:sldId id="308" r:id="rId12"/>
    <p:sldId id="307" r:id="rId13"/>
    <p:sldId id="309" r:id="rId14"/>
    <p:sldId id="310" r:id="rId15"/>
    <p:sldId id="311" r:id="rId16"/>
    <p:sldId id="312" r:id="rId17"/>
    <p:sldId id="313" r:id="rId18"/>
    <p:sldId id="314" r:id="rId19"/>
    <p:sldId id="315" r:id="rId20"/>
    <p:sldId id="316" r:id="rId21"/>
    <p:sldId id="317" r:id="rId22"/>
    <p:sldId id="318" r:id="rId23"/>
    <p:sldId id="319" r:id="rId24"/>
    <p:sldId id="327" r:id="rId25"/>
    <p:sldId id="328" r:id="rId26"/>
    <p:sldId id="329" r:id="rId27"/>
    <p:sldId id="330" r:id="rId28"/>
    <p:sldId id="262" r:id="rId29"/>
    <p:sldId id="296" r:id="rId30"/>
    <p:sldId id="297" r:id="rId31"/>
    <p:sldId id="298" r:id="rId32"/>
    <p:sldId id="301" r:id="rId33"/>
    <p:sldId id="302" r:id="rId34"/>
    <p:sldId id="303" r:id="rId35"/>
    <p:sldId id="304" r:id="rId36"/>
    <p:sldId id="331" r:id="rId37"/>
    <p:sldId id="335" r:id="rId38"/>
    <p:sldId id="337" r:id="rId39"/>
    <p:sldId id="333" r:id="rId40"/>
    <p:sldId id="338" r:id="rId41"/>
    <p:sldId id="340" r:id="rId42"/>
    <p:sldId id="336" r:id="rId43"/>
    <p:sldId id="339" r:id="rId44"/>
    <p:sldId id="341" r:id="rId45"/>
    <p:sldId id="334" r:id="rId46"/>
    <p:sldId id="305"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6CD"/>
    <a:srgbClr val="F15574"/>
    <a:srgbClr val="FFE1F3"/>
    <a:srgbClr val="E9C46A"/>
    <a:srgbClr val="97EFD3"/>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956EC-40BE-4974-9A31-B28DC10213B8}" v="1413" dt="2023-06-23T06:23:17.172"/>
    <p1510:client id="{0DEC7351-5588-4EAD-997F-C7898D5BE023}" v="384" dt="2023-06-23T01:54:42.528"/>
    <p1510:client id="{26996C9E-4AD1-4FEC-AEC3-36BC6A3374BE}" v="1310" dt="2023-06-22T21:32:02.273"/>
    <p1510:client id="{4399DE1C-9D3D-406F-9DB9-7596495D85D9}" v="98" dt="2023-06-23T08:03:16.393"/>
    <p1510:client id="{51F7AF3F-205D-43AB-BEE1-F528C93E3E36}" v="67" dt="2023-06-23T06:41:25.490"/>
    <p1510:client id="{59361B77-EE20-4D78-B978-8BD0C6991AB5}" v="1459" dt="2023-06-23T05:23:06.421"/>
    <p1510:client id="{CCA22E6D-ECC1-4EDD-95B6-6F1EF39C9D43}" v="141" dt="2023-06-23T07:59:50.461"/>
    <p1510:client id="{DF1E41FE-A13C-45B1-8EFC-F6355AD4BB8E}" v="178" dt="2023-06-23T06:23:50.522"/>
    <p1510:client id="{EECCE7E0-6FD9-460A-BECB-409B8EB026D1}" v="12" dt="2023-06-23T02:55:32.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6216"/>
        <p:guide pos="1440"/>
        <p:guide orient="horz" pos="2352"/>
        <p:guide orient="horz" pos="936"/>
        <p:guide pos="3840"/>
        <p:guide orient="horz" pos="314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 MYAT MYAT HTAY" userId="S::sumyat.22@ichat.sp.edu.sg::067cfaad-0f21-4b68-8318-8e1731437680" providerId="AD" clId="Web-{51F7AF3F-205D-43AB-BEE1-F528C93E3E36}"/>
    <pc:docChg chg="modSld sldOrd">
      <pc:chgData name="SU MYAT MYAT HTAY" userId="S::sumyat.22@ichat.sp.edu.sg::067cfaad-0f21-4b68-8318-8e1731437680" providerId="AD" clId="Web-{51F7AF3F-205D-43AB-BEE1-F528C93E3E36}" dt="2023-06-23T06:41:25.412" v="62"/>
      <pc:docMkLst>
        <pc:docMk/>
      </pc:docMkLst>
      <pc:sldChg chg="mod modShow">
        <pc:chgData name="SU MYAT MYAT HTAY" userId="S::sumyat.22@ichat.sp.edu.sg::067cfaad-0f21-4b68-8318-8e1731437680" providerId="AD" clId="Web-{51F7AF3F-205D-43AB-BEE1-F528C93E3E36}" dt="2023-06-23T06:31:07.625" v="47"/>
        <pc:sldMkLst>
          <pc:docMk/>
          <pc:sldMk cId="2776228549" sldId="311"/>
        </pc:sldMkLst>
      </pc:sldChg>
      <pc:sldChg chg="modSp">
        <pc:chgData name="SU MYAT MYAT HTAY" userId="S::sumyat.22@ichat.sp.edu.sg::067cfaad-0f21-4b68-8318-8e1731437680" providerId="AD" clId="Web-{51F7AF3F-205D-43AB-BEE1-F528C93E3E36}" dt="2023-06-23T06:28:48.120" v="45"/>
        <pc:sldMkLst>
          <pc:docMk/>
          <pc:sldMk cId="35425027" sldId="312"/>
        </pc:sldMkLst>
        <pc:spChg chg="mod">
          <ac:chgData name="SU MYAT MYAT HTAY" userId="S::sumyat.22@ichat.sp.edu.sg::067cfaad-0f21-4b68-8318-8e1731437680" providerId="AD" clId="Web-{51F7AF3F-205D-43AB-BEE1-F528C93E3E36}" dt="2023-06-23T06:28:48.120" v="45"/>
          <ac:spMkLst>
            <pc:docMk/>
            <pc:sldMk cId="35425027" sldId="312"/>
            <ac:spMk id="8" creationId="{93AD69F5-7431-5CF4-6EA7-D12360FA5637}"/>
          </ac:spMkLst>
        </pc:spChg>
      </pc:sldChg>
      <pc:sldChg chg="mod modShow">
        <pc:chgData name="SU MYAT MYAT HTAY" userId="S::sumyat.22@ichat.sp.edu.sg::067cfaad-0f21-4b68-8318-8e1731437680" providerId="AD" clId="Web-{51F7AF3F-205D-43AB-BEE1-F528C93E3E36}" dt="2023-06-23T06:25:37.457" v="1"/>
        <pc:sldMkLst>
          <pc:docMk/>
          <pc:sldMk cId="3855578233" sldId="319"/>
        </pc:sldMkLst>
      </pc:sldChg>
      <pc:sldChg chg="modSp">
        <pc:chgData name="SU MYAT MYAT HTAY" userId="S::sumyat.22@ichat.sp.edu.sg::067cfaad-0f21-4b68-8318-8e1731437680" providerId="AD" clId="Web-{51F7AF3F-205D-43AB-BEE1-F528C93E3E36}" dt="2023-06-23T06:27:29.149" v="43" actId="1076"/>
        <pc:sldMkLst>
          <pc:docMk/>
          <pc:sldMk cId="988901164" sldId="321"/>
        </pc:sldMkLst>
        <pc:spChg chg="mod">
          <ac:chgData name="SU MYAT MYAT HTAY" userId="S::sumyat.22@ichat.sp.edu.sg::067cfaad-0f21-4b68-8318-8e1731437680" providerId="AD" clId="Web-{51F7AF3F-205D-43AB-BEE1-F528C93E3E36}" dt="2023-06-23T06:27:19.117" v="34" actId="20577"/>
          <ac:spMkLst>
            <pc:docMk/>
            <pc:sldMk cId="988901164" sldId="321"/>
            <ac:spMk id="9" creationId="{482D95C9-142A-BF9A-3602-F4AB11608174}"/>
          </ac:spMkLst>
        </pc:spChg>
        <pc:spChg chg="mod">
          <ac:chgData name="SU MYAT MYAT HTAY" userId="S::sumyat.22@ichat.sp.edu.sg::067cfaad-0f21-4b68-8318-8e1731437680" providerId="AD" clId="Web-{51F7AF3F-205D-43AB-BEE1-F528C93E3E36}" dt="2023-06-23T06:27:29.149" v="43" actId="1076"/>
          <ac:spMkLst>
            <pc:docMk/>
            <pc:sldMk cId="988901164" sldId="321"/>
            <ac:spMk id="10" creationId="{DD2F5204-1928-06AD-9878-6DD27D5DF27D}"/>
          </ac:spMkLst>
        </pc:spChg>
        <pc:spChg chg="mod">
          <ac:chgData name="SU MYAT MYAT HTAY" userId="S::sumyat.22@ichat.sp.edu.sg::067cfaad-0f21-4b68-8318-8e1731437680" providerId="AD" clId="Web-{51F7AF3F-205D-43AB-BEE1-F528C93E3E36}" dt="2023-06-23T06:26:42.819" v="8" actId="20577"/>
          <ac:spMkLst>
            <pc:docMk/>
            <pc:sldMk cId="988901164" sldId="321"/>
            <ac:spMk id="11" creationId="{64977FAA-28B8-34BB-09CE-CCE6C8C73D62}"/>
          </ac:spMkLst>
        </pc:spChg>
        <pc:spChg chg="mod">
          <ac:chgData name="SU MYAT MYAT HTAY" userId="S::sumyat.22@ichat.sp.edu.sg::067cfaad-0f21-4b68-8318-8e1731437680" providerId="AD" clId="Web-{51F7AF3F-205D-43AB-BEE1-F528C93E3E36}" dt="2023-06-23T06:27:25.289" v="42" actId="20577"/>
          <ac:spMkLst>
            <pc:docMk/>
            <pc:sldMk cId="988901164" sldId="321"/>
            <ac:spMk id="12" creationId="{8B9D1FB0-0B3C-DCCA-CB4F-4FEAE1317B81}"/>
          </ac:spMkLst>
        </pc:spChg>
      </pc:sldChg>
      <pc:sldChg chg="ord">
        <pc:chgData name="SU MYAT MYAT HTAY" userId="S::sumyat.22@ichat.sp.edu.sg::067cfaad-0f21-4b68-8318-8e1731437680" providerId="AD" clId="Web-{51F7AF3F-205D-43AB-BEE1-F528C93E3E36}" dt="2023-06-23T06:29:53.560" v="46"/>
        <pc:sldMkLst>
          <pc:docMk/>
          <pc:sldMk cId="4061491188" sldId="322"/>
        </pc:sldMkLst>
      </pc:sldChg>
      <pc:sldChg chg="ord">
        <pc:chgData name="SU MYAT MYAT HTAY" userId="S::sumyat.22@ichat.sp.edu.sg::067cfaad-0f21-4b68-8318-8e1731437680" providerId="AD" clId="Web-{51F7AF3F-205D-43AB-BEE1-F528C93E3E36}" dt="2023-06-23T06:33:14.973" v="48"/>
        <pc:sldMkLst>
          <pc:docMk/>
          <pc:sldMk cId="3649468795" sldId="323"/>
        </pc:sldMkLst>
      </pc:sldChg>
      <pc:sldChg chg="modSp mod ord modShow">
        <pc:chgData name="SU MYAT MYAT HTAY" userId="S::sumyat.22@ichat.sp.edu.sg::067cfaad-0f21-4b68-8318-8e1731437680" providerId="AD" clId="Web-{51F7AF3F-205D-43AB-BEE1-F528C93E3E36}" dt="2023-06-23T06:41:25.412" v="62"/>
        <pc:sldMkLst>
          <pc:docMk/>
          <pc:sldMk cId="280201944" sldId="327"/>
        </pc:sldMkLst>
        <pc:spChg chg="mod">
          <ac:chgData name="SU MYAT MYAT HTAY" userId="S::sumyat.22@ichat.sp.edu.sg::067cfaad-0f21-4b68-8318-8e1731437680" providerId="AD" clId="Web-{51F7AF3F-205D-43AB-BEE1-F528C93E3E36}" dt="2023-06-23T06:41:20.724" v="61" actId="20577"/>
          <ac:spMkLst>
            <pc:docMk/>
            <pc:sldMk cId="280201944" sldId="327"/>
            <ac:spMk id="2" creationId="{CFC5D070-DE8D-1B48-6169-BA6015FF5D67}"/>
          </ac:spMkLst>
        </pc:spChg>
      </pc:sldChg>
    </pc:docChg>
  </pc:docChgLst>
  <pc:docChgLst>
    <pc:chgData name="SU MYAT MYAT HTAY" userId="S::sumyat.22@ichat.sp.edu.sg::067cfaad-0f21-4b68-8318-8e1731437680" providerId="AD" clId="Web-{4399DE1C-9D3D-406F-9DB9-7596495D85D9}"/>
    <pc:docChg chg="addSld delSld modSld sldOrd">
      <pc:chgData name="SU MYAT MYAT HTAY" userId="S::sumyat.22@ichat.sp.edu.sg::067cfaad-0f21-4b68-8318-8e1731437680" providerId="AD" clId="Web-{4399DE1C-9D3D-406F-9DB9-7596495D85D9}" dt="2023-06-23T08:03:16.393" v="59"/>
      <pc:docMkLst>
        <pc:docMk/>
      </pc:docMkLst>
      <pc:sldChg chg="addSp delSp modSp">
        <pc:chgData name="SU MYAT MYAT HTAY" userId="S::sumyat.22@ichat.sp.edu.sg::067cfaad-0f21-4b68-8318-8e1731437680" providerId="AD" clId="Web-{4399DE1C-9D3D-406F-9DB9-7596495D85D9}" dt="2023-06-23T07:22:25.511" v="48" actId="1076"/>
        <pc:sldMkLst>
          <pc:docMk/>
          <pc:sldMk cId="4097023305" sldId="284"/>
        </pc:sldMkLst>
        <pc:spChg chg="add del mod">
          <ac:chgData name="SU MYAT MYAT HTAY" userId="S::sumyat.22@ichat.sp.edu.sg::067cfaad-0f21-4b68-8318-8e1731437680" providerId="AD" clId="Web-{4399DE1C-9D3D-406F-9DB9-7596495D85D9}" dt="2023-06-23T07:21:34.447" v="31"/>
          <ac:spMkLst>
            <pc:docMk/>
            <pc:sldMk cId="4097023305" sldId="284"/>
            <ac:spMk id="3" creationId="{F49F8DD9-FD3B-6205-F851-4ACA11861ED3}"/>
          </ac:spMkLst>
        </pc:spChg>
        <pc:spChg chg="add del mod">
          <ac:chgData name="SU MYAT MYAT HTAY" userId="S::sumyat.22@ichat.sp.edu.sg::067cfaad-0f21-4b68-8318-8e1731437680" providerId="AD" clId="Web-{4399DE1C-9D3D-406F-9DB9-7596495D85D9}" dt="2023-06-23T07:21:49.119" v="37"/>
          <ac:spMkLst>
            <pc:docMk/>
            <pc:sldMk cId="4097023305" sldId="284"/>
            <ac:spMk id="6" creationId="{817A21AC-2514-D88E-75AA-D26B17686EC7}"/>
          </ac:spMkLst>
        </pc:spChg>
        <pc:picChg chg="add del mod ord">
          <ac:chgData name="SU MYAT MYAT HTAY" userId="S::sumyat.22@ichat.sp.edu.sg::067cfaad-0f21-4b68-8318-8e1731437680" providerId="AD" clId="Web-{4399DE1C-9D3D-406F-9DB9-7596495D85D9}" dt="2023-06-23T07:21:41.838" v="34"/>
          <ac:picMkLst>
            <pc:docMk/>
            <pc:sldMk cId="4097023305" sldId="284"/>
            <ac:picMk id="4" creationId="{BC6638F6-484D-F891-D78B-70EE6851B350}"/>
          </ac:picMkLst>
        </pc:picChg>
        <pc:picChg chg="add del mod ord">
          <ac:chgData name="SU MYAT MYAT HTAY" userId="S::sumyat.22@ichat.sp.edu.sg::067cfaad-0f21-4b68-8318-8e1731437680" providerId="AD" clId="Web-{4399DE1C-9D3D-406F-9DB9-7596495D85D9}" dt="2023-06-23T07:21:46.682" v="36"/>
          <ac:picMkLst>
            <pc:docMk/>
            <pc:sldMk cId="4097023305" sldId="284"/>
            <ac:picMk id="7" creationId="{8B634E92-112F-F120-7188-0EFA0F76E92D}"/>
          </ac:picMkLst>
        </pc:picChg>
        <pc:picChg chg="add mod">
          <ac:chgData name="SU MYAT MYAT HTAY" userId="S::sumyat.22@ichat.sp.edu.sg::067cfaad-0f21-4b68-8318-8e1731437680" providerId="AD" clId="Web-{4399DE1C-9D3D-406F-9DB9-7596495D85D9}" dt="2023-06-23T07:22:25.511" v="48" actId="1076"/>
          <ac:picMkLst>
            <pc:docMk/>
            <pc:sldMk cId="4097023305" sldId="284"/>
            <ac:picMk id="8" creationId="{6A6A7698-FEE8-DDF5-6631-1AA809555CF7}"/>
          </ac:picMkLst>
        </pc:picChg>
        <pc:picChg chg="add mod">
          <ac:chgData name="SU MYAT MYAT HTAY" userId="S::sumyat.22@ichat.sp.edu.sg::067cfaad-0f21-4b68-8318-8e1731437680" providerId="AD" clId="Web-{4399DE1C-9D3D-406F-9DB9-7596495D85D9}" dt="2023-06-23T07:22:22.948" v="47" actId="1076"/>
          <ac:picMkLst>
            <pc:docMk/>
            <pc:sldMk cId="4097023305" sldId="284"/>
            <ac:picMk id="9" creationId="{0BFD0537-6396-3104-692D-6D8954E6DDBB}"/>
          </ac:picMkLst>
        </pc:picChg>
        <pc:picChg chg="del">
          <ac:chgData name="SU MYAT MYAT HTAY" userId="S::sumyat.22@ichat.sp.edu.sg::067cfaad-0f21-4b68-8318-8e1731437680" providerId="AD" clId="Web-{4399DE1C-9D3D-406F-9DB9-7596495D85D9}" dt="2023-06-23T07:21:32.853" v="30"/>
          <ac:picMkLst>
            <pc:docMk/>
            <pc:sldMk cId="4097023305" sldId="284"/>
            <ac:picMk id="37" creationId="{A19A6DDD-C216-2AAD-4F19-4A7B5929202A}"/>
          </ac:picMkLst>
        </pc:picChg>
      </pc:sldChg>
      <pc:sldChg chg="modSp">
        <pc:chgData name="SU MYAT MYAT HTAY" userId="S::sumyat.22@ichat.sp.edu.sg::067cfaad-0f21-4b68-8318-8e1731437680" providerId="AD" clId="Web-{4399DE1C-9D3D-406F-9DB9-7596495D85D9}" dt="2023-06-23T06:57:29.937" v="2" actId="20577"/>
        <pc:sldMkLst>
          <pc:docMk/>
          <pc:sldMk cId="1840652712" sldId="318"/>
        </pc:sldMkLst>
        <pc:spChg chg="mod">
          <ac:chgData name="SU MYAT MYAT HTAY" userId="S::sumyat.22@ichat.sp.edu.sg::067cfaad-0f21-4b68-8318-8e1731437680" providerId="AD" clId="Web-{4399DE1C-9D3D-406F-9DB9-7596495D85D9}" dt="2023-06-23T06:57:29.937" v="2" actId="20577"/>
          <ac:spMkLst>
            <pc:docMk/>
            <pc:sldMk cId="1840652712" sldId="318"/>
            <ac:spMk id="8" creationId="{EAAA4632-617E-4F34-D020-BB6C7F521AAA}"/>
          </ac:spMkLst>
        </pc:spChg>
      </pc:sldChg>
      <pc:sldChg chg="modSp">
        <pc:chgData name="SU MYAT MYAT HTAY" userId="S::sumyat.22@ichat.sp.edu.sg::067cfaad-0f21-4b68-8318-8e1731437680" providerId="AD" clId="Web-{4399DE1C-9D3D-406F-9DB9-7596495D85D9}" dt="2023-06-23T07:12:38.041" v="29" actId="20577"/>
        <pc:sldMkLst>
          <pc:docMk/>
          <pc:sldMk cId="988901164" sldId="321"/>
        </pc:sldMkLst>
        <pc:spChg chg="mod">
          <ac:chgData name="SU MYAT MYAT HTAY" userId="S::sumyat.22@ichat.sp.edu.sg::067cfaad-0f21-4b68-8318-8e1731437680" providerId="AD" clId="Web-{4399DE1C-9D3D-406F-9DB9-7596495D85D9}" dt="2023-06-23T07:12:05.587" v="10" actId="1076"/>
          <ac:spMkLst>
            <pc:docMk/>
            <pc:sldMk cId="988901164" sldId="321"/>
            <ac:spMk id="9" creationId="{482D95C9-142A-BF9A-3602-F4AB11608174}"/>
          </ac:spMkLst>
        </pc:spChg>
        <pc:spChg chg="mod">
          <ac:chgData name="SU MYAT MYAT HTAY" userId="S::sumyat.22@ichat.sp.edu.sg::067cfaad-0f21-4b68-8318-8e1731437680" providerId="AD" clId="Web-{4399DE1C-9D3D-406F-9DB9-7596495D85D9}" dt="2023-06-23T07:12:38.041" v="29" actId="20577"/>
          <ac:spMkLst>
            <pc:docMk/>
            <pc:sldMk cId="988901164" sldId="321"/>
            <ac:spMk id="10" creationId="{DD2F5204-1928-06AD-9878-6DD27D5DF27D}"/>
          </ac:spMkLst>
        </pc:spChg>
        <pc:spChg chg="mod">
          <ac:chgData name="SU MYAT MYAT HTAY" userId="S::sumyat.22@ichat.sp.edu.sg::067cfaad-0f21-4b68-8318-8e1731437680" providerId="AD" clId="Web-{4399DE1C-9D3D-406F-9DB9-7596495D85D9}" dt="2023-06-23T07:12:10.321" v="11" actId="1076"/>
          <ac:spMkLst>
            <pc:docMk/>
            <pc:sldMk cId="988901164" sldId="321"/>
            <ac:spMk id="12" creationId="{8B9D1FB0-0B3C-DCCA-CB4F-4FEAE1317B81}"/>
          </ac:spMkLst>
        </pc:spChg>
      </pc:sldChg>
      <pc:sldChg chg="modSp">
        <pc:chgData name="SU MYAT MYAT HTAY" userId="S::sumyat.22@ichat.sp.edu.sg::067cfaad-0f21-4b68-8318-8e1731437680" providerId="AD" clId="Web-{4399DE1C-9D3D-406F-9DB9-7596495D85D9}" dt="2023-06-23T07:58:39.557" v="58" actId="20577"/>
        <pc:sldMkLst>
          <pc:docMk/>
          <pc:sldMk cId="924038984" sldId="328"/>
        </pc:sldMkLst>
        <pc:spChg chg="mod">
          <ac:chgData name="SU MYAT MYAT HTAY" userId="S::sumyat.22@ichat.sp.edu.sg::067cfaad-0f21-4b68-8318-8e1731437680" providerId="AD" clId="Web-{4399DE1C-9D3D-406F-9DB9-7596495D85D9}" dt="2023-06-23T07:58:39.557" v="58" actId="20577"/>
          <ac:spMkLst>
            <pc:docMk/>
            <pc:sldMk cId="924038984" sldId="328"/>
            <ac:spMk id="14" creationId="{C40DA476-3EE0-A1EC-53A9-C1396ECA8421}"/>
          </ac:spMkLst>
        </pc:spChg>
      </pc:sldChg>
      <pc:sldChg chg="ord">
        <pc:chgData name="SU MYAT MYAT HTAY" userId="S::sumyat.22@ichat.sp.edu.sg::067cfaad-0f21-4b68-8318-8e1731437680" providerId="AD" clId="Web-{4399DE1C-9D3D-406F-9DB9-7596495D85D9}" dt="2023-06-23T07:11:08.507" v="8"/>
        <pc:sldMkLst>
          <pc:docMk/>
          <pc:sldMk cId="196159471" sldId="331"/>
        </pc:sldMkLst>
      </pc:sldChg>
      <pc:sldChg chg="ord">
        <pc:chgData name="SU MYAT MYAT HTAY" userId="S::sumyat.22@ichat.sp.edu.sg::067cfaad-0f21-4b68-8318-8e1731437680" providerId="AD" clId="Web-{4399DE1C-9D3D-406F-9DB9-7596495D85D9}" dt="2023-06-23T08:03:16.393" v="59"/>
        <pc:sldMkLst>
          <pc:docMk/>
          <pc:sldMk cId="1450851782" sldId="333"/>
        </pc:sldMkLst>
      </pc:sldChg>
      <pc:sldChg chg="ord">
        <pc:chgData name="SU MYAT MYAT HTAY" userId="S::sumyat.22@ichat.sp.edu.sg::067cfaad-0f21-4b68-8318-8e1731437680" providerId="AD" clId="Web-{4399DE1C-9D3D-406F-9DB9-7596495D85D9}" dt="2023-06-23T07:11:08.507" v="6"/>
        <pc:sldMkLst>
          <pc:docMk/>
          <pc:sldMk cId="4089485332" sldId="335"/>
        </pc:sldMkLst>
      </pc:sldChg>
      <pc:sldChg chg="ord">
        <pc:chgData name="SU MYAT MYAT HTAY" userId="S::sumyat.22@ichat.sp.edu.sg::067cfaad-0f21-4b68-8318-8e1731437680" providerId="AD" clId="Web-{4399DE1C-9D3D-406F-9DB9-7596495D85D9}" dt="2023-06-23T07:11:08.507" v="5"/>
        <pc:sldMkLst>
          <pc:docMk/>
          <pc:sldMk cId="3778523006" sldId="337"/>
        </pc:sldMkLst>
      </pc:sldChg>
      <pc:sldChg chg="ord">
        <pc:chgData name="SU MYAT MYAT HTAY" userId="S::sumyat.22@ichat.sp.edu.sg::067cfaad-0f21-4b68-8318-8e1731437680" providerId="AD" clId="Web-{4399DE1C-9D3D-406F-9DB9-7596495D85D9}" dt="2023-06-23T07:11:08.507" v="4"/>
        <pc:sldMkLst>
          <pc:docMk/>
          <pc:sldMk cId="851416835" sldId="338"/>
        </pc:sldMkLst>
      </pc:sldChg>
      <pc:sldChg chg="ord">
        <pc:chgData name="SU MYAT MYAT HTAY" userId="S::sumyat.22@ichat.sp.edu.sg::067cfaad-0f21-4b68-8318-8e1731437680" providerId="AD" clId="Web-{4399DE1C-9D3D-406F-9DB9-7596495D85D9}" dt="2023-06-23T07:11:08.507" v="3"/>
        <pc:sldMkLst>
          <pc:docMk/>
          <pc:sldMk cId="1852781168" sldId="340"/>
        </pc:sldMkLst>
      </pc:sldChg>
      <pc:sldChg chg="new del">
        <pc:chgData name="SU MYAT MYAT HTAY" userId="S::sumyat.22@ichat.sp.edu.sg::067cfaad-0f21-4b68-8318-8e1731437680" providerId="AD" clId="Web-{4399DE1C-9D3D-406F-9DB9-7596495D85D9}" dt="2023-06-23T07:32:20.184" v="50"/>
        <pc:sldMkLst>
          <pc:docMk/>
          <pc:sldMk cId="4040392253" sldId="342"/>
        </pc:sldMkLst>
      </pc:sldChg>
    </pc:docChg>
  </pc:docChgLst>
  <pc:docChgLst>
    <pc:chgData name="EI KYAR PHYU" userId="S::eikyar.22@ichat.sp.edu.sg::268b8bd6-8b00-4bab-9a90-bbe83d83c194" providerId="AD" clId="Web-{CCA22E6D-ECC1-4EDD-95B6-6F1EF39C9D43}"/>
    <pc:docChg chg="modSld sldOrd">
      <pc:chgData name="EI KYAR PHYU" userId="S::eikyar.22@ichat.sp.edu.sg::268b8bd6-8b00-4bab-9a90-bbe83d83c194" providerId="AD" clId="Web-{CCA22E6D-ECC1-4EDD-95B6-6F1EF39C9D43}" dt="2023-06-23T07:59:50.461" v="115" actId="20577"/>
      <pc:docMkLst>
        <pc:docMk/>
      </pc:docMkLst>
      <pc:sldChg chg="modSp">
        <pc:chgData name="EI KYAR PHYU" userId="S::eikyar.22@ichat.sp.edu.sg::268b8bd6-8b00-4bab-9a90-bbe83d83c194" providerId="AD" clId="Web-{CCA22E6D-ECC1-4EDD-95B6-6F1EF39C9D43}" dt="2023-06-23T06:44:36.660" v="18" actId="20577"/>
        <pc:sldMkLst>
          <pc:docMk/>
          <pc:sldMk cId="4202855002" sldId="301"/>
        </pc:sldMkLst>
        <pc:spChg chg="mod">
          <ac:chgData name="EI KYAR PHYU" userId="S::eikyar.22@ichat.sp.edu.sg::268b8bd6-8b00-4bab-9a90-bbe83d83c194" providerId="AD" clId="Web-{CCA22E6D-ECC1-4EDD-95B6-6F1EF39C9D43}" dt="2023-06-23T06:44:36.660" v="18" actId="20577"/>
          <ac:spMkLst>
            <pc:docMk/>
            <pc:sldMk cId="4202855002" sldId="301"/>
            <ac:spMk id="3" creationId="{C4273AB5-5D2A-69EB-06E3-B5CE8F71D744}"/>
          </ac:spMkLst>
        </pc:spChg>
      </pc:sldChg>
      <pc:sldChg chg="modSp">
        <pc:chgData name="EI KYAR PHYU" userId="S::eikyar.22@ichat.sp.edu.sg::268b8bd6-8b00-4bab-9a90-bbe83d83c194" providerId="AD" clId="Web-{CCA22E6D-ECC1-4EDD-95B6-6F1EF39C9D43}" dt="2023-06-23T07:24:58.560" v="26" actId="20577"/>
        <pc:sldMkLst>
          <pc:docMk/>
          <pc:sldMk cId="330048024" sldId="304"/>
        </pc:sldMkLst>
        <pc:spChg chg="mod">
          <ac:chgData name="EI KYAR PHYU" userId="S::eikyar.22@ichat.sp.edu.sg::268b8bd6-8b00-4bab-9a90-bbe83d83c194" providerId="AD" clId="Web-{CCA22E6D-ECC1-4EDD-95B6-6F1EF39C9D43}" dt="2023-06-23T07:24:58.560" v="26" actId="20577"/>
          <ac:spMkLst>
            <pc:docMk/>
            <pc:sldMk cId="330048024" sldId="304"/>
            <ac:spMk id="3" creationId="{7900E47C-AB05-53D7-0886-980E31B2FFD9}"/>
          </ac:spMkLst>
        </pc:spChg>
      </pc:sldChg>
      <pc:sldChg chg="ord">
        <pc:chgData name="EI KYAR PHYU" userId="S::eikyar.22@ichat.sp.edu.sg::268b8bd6-8b00-4bab-9a90-bbe83d83c194" providerId="AD" clId="Web-{CCA22E6D-ECC1-4EDD-95B6-6F1EF39C9D43}" dt="2023-06-23T06:27:03.101" v="0"/>
        <pc:sldMkLst>
          <pc:docMk/>
          <pc:sldMk cId="1646789867" sldId="330"/>
        </pc:sldMkLst>
      </pc:sldChg>
      <pc:sldChg chg="modSp">
        <pc:chgData name="EI KYAR PHYU" userId="S::eikyar.22@ichat.sp.edu.sg::268b8bd6-8b00-4bab-9a90-bbe83d83c194" providerId="AD" clId="Web-{CCA22E6D-ECC1-4EDD-95B6-6F1EF39C9D43}" dt="2023-06-23T07:52:14.046" v="108"/>
        <pc:sldMkLst>
          <pc:docMk/>
          <pc:sldMk cId="4136253541" sldId="334"/>
        </pc:sldMkLst>
        <pc:graphicFrameChg chg="mod modGraphic">
          <ac:chgData name="EI KYAR PHYU" userId="S::eikyar.22@ichat.sp.edu.sg::268b8bd6-8b00-4bab-9a90-bbe83d83c194" providerId="AD" clId="Web-{CCA22E6D-ECC1-4EDD-95B6-6F1EF39C9D43}" dt="2023-06-23T07:52:14.046" v="108"/>
          <ac:graphicFrameMkLst>
            <pc:docMk/>
            <pc:sldMk cId="4136253541" sldId="334"/>
            <ac:graphicFrameMk id="7" creationId="{00F8E1AC-65D8-1C66-0DB6-412E1E2CFFF4}"/>
          </ac:graphicFrameMkLst>
        </pc:graphicFrameChg>
      </pc:sldChg>
      <pc:sldChg chg="modSp">
        <pc:chgData name="EI KYAR PHYU" userId="S::eikyar.22@ichat.sp.edu.sg::268b8bd6-8b00-4bab-9a90-bbe83d83c194" providerId="AD" clId="Web-{CCA22E6D-ECC1-4EDD-95B6-6F1EF39C9D43}" dt="2023-06-23T07:59:50.461" v="115" actId="20577"/>
        <pc:sldMkLst>
          <pc:docMk/>
          <pc:sldMk cId="2415649550" sldId="341"/>
        </pc:sldMkLst>
        <pc:spChg chg="mod">
          <ac:chgData name="EI KYAR PHYU" userId="S::eikyar.22@ichat.sp.edu.sg::268b8bd6-8b00-4bab-9a90-bbe83d83c194" providerId="AD" clId="Web-{CCA22E6D-ECC1-4EDD-95B6-6F1EF39C9D43}" dt="2023-06-23T06:28:29.356" v="1" actId="20577"/>
          <ac:spMkLst>
            <pc:docMk/>
            <pc:sldMk cId="2415649550" sldId="341"/>
            <ac:spMk id="2" creationId="{B9ABD32E-B09A-0A42-3746-0AEF0822DB02}"/>
          </ac:spMkLst>
        </pc:spChg>
        <pc:spChg chg="mod">
          <ac:chgData name="EI KYAR PHYU" userId="S::eikyar.22@ichat.sp.edu.sg::268b8bd6-8b00-4bab-9a90-bbe83d83c194" providerId="AD" clId="Web-{CCA22E6D-ECC1-4EDD-95B6-6F1EF39C9D43}" dt="2023-06-23T07:59:50.461" v="115" actId="20577"/>
          <ac:spMkLst>
            <pc:docMk/>
            <pc:sldMk cId="2415649550" sldId="341"/>
            <ac:spMk id="7" creationId="{626A3088-B175-A72A-8D02-8BCF300B9E56}"/>
          </ac:spMkLst>
        </pc:spChg>
        <pc:spChg chg="mod">
          <ac:chgData name="EI KYAR PHYU" userId="S::eikyar.22@ichat.sp.edu.sg::268b8bd6-8b00-4bab-9a90-bbe83d83c194" providerId="AD" clId="Web-{CCA22E6D-ECC1-4EDD-95B6-6F1EF39C9D43}" dt="2023-06-23T07:28:10.126" v="30" actId="20577"/>
          <ac:spMkLst>
            <pc:docMk/>
            <pc:sldMk cId="2415649550" sldId="341"/>
            <ac:spMk id="9" creationId="{16210AEB-1D20-CBA4-093E-3C010DE0728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3T06:23:06.641"/>
    </inkml:context>
    <inkml:brush xml:id="br0">
      <inkml:brushProperty name="width" value="0.1" units="cm"/>
      <inkml:brushProperty name="height" value="0.1" units="cm"/>
    </inkml:brush>
  </inkml:definitions>
  <inkml:trace contextRef="#ctx0" brushRef="#br0">9719 7990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3T06:23:07.299"/>
    </inkml:context>
    <inkml:brush xml:id="br0">
      <inkml:brushProperty name="width" value="0.1" units="cm"/>
      <inkml:brushProperty name="height" value="0.1" units="cm"/>
    </inkml:brush>
  </inkml:definitions>
  <inkml:trace contextRef="#ctx0" brushRef="#br0">10231 7832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3T06:22:51.984"/>
    </inkml:context>
    <inkml:brush xml:id="br0">
      <inkml:brushProperty name="width" value="0.1" units="cm"/>
      <inkml:brushProperty name="height" value="0.1" units="cm"/>
    </inkml:brush>
  </inkml:definitions>
  <inkml:trace contextRef="#ctx0" brushRef="#br0">7691 6914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2528916"/>
            <a:ext cx="5046933" cy="1051838"/>
          </a:xfrm>
        </p:spPr>
        <p:txBody>
          <a:bodyPr/>
          <a:lstStyle/>
          <a:p>
            <a:r>
              <a:rPr lang="en-US"/>
              <a:t>Smart Home </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vert="horz" lIns="91440" tIns="45720" rIns="91440" bIns="45720" rtlCol="0" anchor="t">
            <a:noAutofit/>
          </a:bodyPr>
          <a:lstStyle/>
          <a:p>
            <a:pPr marL="54610"/>
            <a:r>
              <a:rPr lang="en-US" sz="2800" b="1"/>
              <a:t>Group6</a:t>
            </a:r>
          </a:p>
          <a:p>
            <a:pPr marL="54610"/>
            <a:r>
              <a:rPr lang="en-US"/>
              <a:t>Su Myat </a:t>
            </a:r>
            <a:r>
              <a:rPr lang="en-US" err="1"/>
              <a:t>Myat</a:t>
            </a:r>
            <a:r>
              <a:rPr lang="en-US"/>
              <a:t> Htay (p2234951) </a:t>
            </a:r>
          </a:p>
          <a:p>
            <a:pPr marL="54610"/>
            <a:r>
              <a:rPr lang="en-US"/>
              <a:t>Ei </a:t>
            </a:r>
            <a:r>
              <a:rPr lang="en-US" err="1"/>
              <a:t>Kyar</a:t>
            </a:r>
            <a:r>
              <a:rPr lang="en-US"/>
              <a:t> Phyu (p2235105)</a:t>
            </a:r>
          </a:p>
          <a:p>
            <a:pPr marL="54610"/>
            <a:endParaRPr lang="en-US"/>
          </a:p>
          <a:p>
            <a:pPr marL="54610"/>
            <a:endParaRPr lang="en-US"/>
          </a:p>
        </p:txBody>
      </p:sp>
      <p:pic>
        <p:nvPicPr>
          <p:cNvPr id="8" name="Picture 8">
            <a:extLst>
              <a:ext uri="{FF2B5EF4-FFF2-40B4-BE49-F238E27FC236}">
                <a16:creationId xmlns:a16="http://schemas.microsoft.com/office/drawing/2014/main" id="{6A6A7698-FEE8-DDF5-6631-1AA809555CF7}"/>
              </a:ext>
            </a:extLst>
          </p:cNvPr>
          <p:cNvPicPr>
            <a:picLocks noChangeAspect="1"/>
          </p:cNvPicPr>
          <p:nvPr/>
        </p:nvPicPr>
        <p:blipFill>
          <a:blip r:embed="rId2"/>
          <a:stretch>
            <a:fillRect/>
          </a:stretch>
        </p:blipFill>
        <p:spPr>
          <a:xfrm>
            <a:off x="6711073" y="3487668"/>
            <a:ext cx="4351866" cy="2171229"/>
          </a:xfrm>
          <a:prstGeom prst="rect">
            <a:avLst/>
          </a:prstGeom>
        </p:spPr>
      </p:pic>
      <p:pic>
        <p:nvPicPr>
          <p:cNvPr id="9" name="Picture 9" descr="Diagram, timeline&#10;&#10;Description automatically generated">
            <a:extLst>
              <a:ext uri="{FF2B5EF4-FFF2-40B4-BE49-F238E27FC236}">
                <a16:creationId xmlns:a16="http://schemas.microsoft.com/office/drawing/2014/main" id="{0BFD0537-6396-3104-692D-6D8954E6DDBB}"/>
              </a:ext>
            </a:extLst>
          </p:cNvPr>
          <p:cNvPicPr>
            <a:picLocks noChangeAspect="1"/>
          </p:cNvPicPr>
          <p:nvPr/>
        </p:nvPicPr>
        <p:blipFill>
          <a:blip r:embed="rId3"/>
          <a:stretch>
            <a:fillRect/>
          </a:stretch>
        </p:blipFill>
        <p:spPr>
          <a:xfrm>
            <a:off x="6711074" y="869640"/>
            <a:ext cx="4348017" cy="2512867"/>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ADCB-0FAB-6278-73B7-B0DB54E07D87}"/>
              </a:ext>
            </a:extLst>
          </p:cNvPr>
          <p:cNvSpPr>
            <a:spLocks noGrp="1"/>
          </p:cNvSpPr>
          <p:nvPr>
            <p:ph type="title"/>
          </p:nvPr>
        </p:nvSpPr>
        <p:spPr>
          <a:xfrm>
            <a:off x="1029115" y="2604100"/>
            <a:ext cx="9912096" cy="1014984"/>
          </a:xfrm>
        </p:spPr>
        <p:txBody>
          <a:bodyPr/>
          <a:lstStyle/>
          <a:p>
            <a:r>
              <a:rPr lang="en-US">
                <a:ea typeface="+mj-lt"/>
                <a:cs typeface="+mj-lt"/>
              </a:rPr>
              <a:t>Energy Inefficiency </a:t>
            </a:r>
            <a:endParaRPr lang="en-US"/>
          </a:p>
        </p:txBody>
      </p:sp>
      <p:sp>
        <p:nvSpPr>
          <p:cNvPr id="4" name="Slide Number Placeholder 3">
            <a:extLst>
              <a:ext uri="{FF2B5EF4-FFF2-40B4-BE49-F238E27FC236}">
                <a16:creationId xmlns:a16="http://schemas.microsoft.com/office/drawing/2014/main" id="{6DE25A4C-1895-BD29-5834-2A1E2917D99A}"/>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8F493B4E-75E0-8E40-091F-AAC6AAD77FD0}"/>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7E3C124F-1EE2-68B8-7CE6-61DB7313A92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92540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448E-6824-6F8F-97F6-A7336827EC82}"/>
              </a:ext>
            </a:extLst>
          </p:cNvPr>
          <p:cNvSpPr>
            <a:spLocks noGrp="1"/>
          </p:cNvSpPr>
          <p:nvPr>
            <p:ph type="title"/>
          </p:nvPr>
        </p:nvSpPr>
        <p:spPr>
          <a:xfrm>
            <a:off x="1292352" y="2548682"/>
            <a:ext cx="9912096" cy="1014984"/>
          </a:xfrm>
        </p:spPr>
        <p:txBody>
          <a:bodyPr/>
          <a:lstStyle/>
          <a:p>
            <a:r>
              <a:rPr lang="en-US"/>
              <a:t>Do You Know</a:t>
            </a:r>
            <a:r>
              <a:rPr lang="en-US">
                <a:ea typeface="+mj-lt"/>
                <a:cs typeface="+mj-lt"/>
              </a:rPr>
              <a:t>?!</a:t>
            </a:r>
            <a:endParaRPr lang="en-US"/>
          </a:p>
        </p:txBody>
      </p:sp>
      <p:sp>
        <p:nvSpPr>
          <p:cNvPr id="4" name="Slide Number Placeholder 3">
            <a:extLst>
              <a:ext uri="{FF2B5EF4-FFF2-40B4-BE49-F238E27FC236}">
                <a16:creationId xmlns:a16="http://schemas.microsoft.com/office/drawing/2014/main" id="{B64D87C4-ED88-DABE-1F9C-D3A4F48B45CB}"/>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5FDA88C8-3AB7-76EF-35EF-B02AC129A9EE}"/>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5CF5CC10-5A91-32D5-EB71-C161A7A9A58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48462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5F1D-A99F-4DCD-E81D-65256FE85270}"/>
              </a:ext>
            </a:extLst>
          </p:cNvPr>
          <p:cNvSpPr>
            <a:spLocks noGrp="1"/>
          </p:cNvSpPr>
          <p:nvPr>
            <p:ph type="title"/>
          </p:nvPr>
        </p:nvSpPr>
        <p:spPr>
          <a:xfrm>
            <a:off x="294826" y="442791"/>
            <a:ext cx="11131295" cy="1014984"/>
          </a:xfrm>
        </p:spPr>
        <p:txBody>
          <a:bodyPr/>
          <a:lstStyle/>
          <a:p>
            <a:r>
              <a:rPr lang="en-US" sz="2800">
                <a:ea typeface="+mj-lt"/>
                <a:cs typeface="+mj-lt"/>
              </a:rPr>
              <a:t>The average electricity consumption has an increase in decent amount for every ten years. </a:t>
            </a:r>
            <a:endParaRPr lang="en-US" sz="2800"/>
          </a:p>
        </p:txBody>
      </p:sp>
      <p:pic>
        <p:nvPicPr>
          <p:cNvPr id="7" name="Picture 7" descr="Chart&#10;&#10;Description automatically generated">
            <a:extLst>
              <a:ext uri="{FF2B5EF4-FFF2-40B4-BE49-F238E27FC236}">
                <a16:creationId xmlns:a16="http://schemas.microsoft.com/office/drawing/2014/main" id="{83C622AF-DC2E-A8D5-2AF6-ED651D56DEA2}"/>
              </a:ext>
            </a:extLst>
          </p:cNvPr>
          <p:cNvPicPr>
            <a:picLocks noGrp="1" noChangeAspect="1"/>
          </p:cNvPicPr>
          <p:nvPr>
            <p:ph idx="1"/>
          </p:nvPr>
        </p:nvPicPr>
        <p:blipFill>
          <a:blip r:embed="rId2"/>
          <a:stretch>
            <a:fillRect/>
          </a:stretch>
        </p:blipFill>
        <p:spPr>
          <a:xfrm>
            <a:off x="2554016" y="1639408"/>
            <a:ext cx="7900554" cy="4765963"/>
          </a:xfrm>
        </p:spPr>
      </p:pic>
      <p:sp>
        <p:nvSpPr>
          <p:cNvPr id="4" name="Slide Number Placeholder 3">
            <a:extLst>
              <a:ext uri="{FF2B5EF4-FFF2-40B4-BE49-F238E27FC236}">
                <a16:creationId xmlns:a16="http://schemas.microsoft.com/office/drawing/2014/main" id="{7B877FC8-A490-F715-1A82-DFA20E9899AB}"/>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37B765E8-1299-3395-0C79-8FC4C73F39CB}"/>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9772B5C2-F310-1FBE-ED12-358FBC47490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77622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5040B1-B883-C6F8-CEA9-4A809568E416}"/>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8D5C58CF-677F-7CF2-72CA-B7654C5969EC}"/>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2D56EA41-F929-02F1-F5D6-622538484352}"/>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93AD69F5-7431-5CF4-6EA7-D12360FA5637}"/>
              </a:ext>
            </a:extLst>
          </p:cNvPr>
          <p:cNvSpPr txBox="1">
            <a:spLocks/>
          </p:cNvSpPr>
          <p:nvPr/>
        </p:nvSpPr>
        <p:spPr>
          <a:xfrm>
            <a:off x="43876" y="290391"/>
            <a:ext cx="7353767" cy="1310685"/>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400">
                <a:latin typeface="Arial"/>
                <a:cs typeface="Arial"/>
              </a:rPr>
              <a:t>Based on the data collected by ema.gov.sg,</a:t>
            </a:r>
          </a:p>
          <a:p>
            <a:pPr algn="l"/>
            <a:r>
              <a:rPr lang="en-US" sz="2400">
                <a:latin typeface="Arial"/>
                <a:cs typeface="Arial"/>
              </a:rPr>
              <a:t>8.3% of the electricity usage are for households, which is 8277.7 GWh in Singapore</a:t>
            </a:r>
          </a:p>
          <a:p>
            <a:pPr algn="l"/>
            <a:endParaRPr lang="en-US" sz="2400">
              <a:latin typeface="Arial"/>
              <a:cs typeface="Arial"/>
            </a:endParaRPr>
          </a:p>
          <a:p>
            <a:pPr algn="l"/>
            <a:endParaRPr lang="en-US" sz="5400"/>
          </a:p>
        </p:txBody>
      </p:sp>
      <p:pic>
        <p:nvPicPr>
          <p:cNvPr id="18" name="Picture 18" descr="Chart, line chart&#10;&#10;Description automatically generated">
            <a:extLst>
              <a:ext uri="{FF2B5EF4-FFF2-40B4-BE49-F238E27FC236}">
                <a16:creationId xmlns:a16="http://schemas.microsoft.com/office/drawing/2014/main" id="{5A742666-56DD-EDDE-0D1B-1549E36FE1BE}"/>
              </a:ext>
            </a:extLst>
          </p:cNvPr>
          <p:cNvPicPr>
            <a:picLocks noGrp="1" noChangeAspect="1"/>
          </p:cNvPicPr>
          <p:nvPr>
            <p:ph idx="1"/>
          </p:nvPr>
        </p:nvPicPr>
        <p:blipFill>
          <a:blip r:embed="rId2"/>
          <a:stretch>
            <a:fillRect/>
          </a:stretch>
        </p:blipFill>
        <p:spPr>
          <a:xfrm>
            <a:off x="1027851" y="1819083"/>
            <a:ext cx="5632739" cy="4462029"/>
          </a:xfrm>
        </p:spPr>
      </p:pic>
      <p:pic>
        <p:nvPicPr>
          <p:cNvPr id="19" name="Picture 19" descr="Chart&#10;&#10;Description automatically generated">
            <a:extLst>
              <a:ext uri="{FF2B5EF4-FFF2-40B4-BE49-F238E27FC236}">
                <a16:creationId xmlns:a16="http://schemas.microsoft.com/office/drawing/2014/main" id="{660B1F00-4ADE-A9E8-5172-DD7C1C84690F}"/>
              </a:ext>
            </a:extLst>
          </p:cNvPr>
          <p:cNvPicPr>
            <a:picLocks noChangeAspect="1"/>
          </p:cNvPicPr>
          <p:nvPr/>
        </p:nvPicPr>
        <p:blipFill>
          <a:blip r:embed="rId3"/>
          <a:stretch>
            <a:fillRect/>
          </a:stretch>
        </p:blipFill>
        <p:spPr>
          <a:xfrm>
            <a:off x="7470631" y="178377"/>
            <a:ext cx="4552084" cy="6348845"/>
          </a:xfrm>
          <a:prstGeom prst="rect">
            <a:avLst/>
          </a:prstGeom>
        </p:spPr>
      </p:pic>
    </p:spTree>
    <p:extLst>
      <p:ext uri="{BB962C8B-B14F-4D97-AF65-F5344CB8AC3E}">
        <p14:creationId xmlns:p14="http://schemas.microsoft.com/office/powerpoint/2010/main" val="35425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pic>
        <p:nvPicPr>
          <p:cNvPr id="9" name="Picture 9" descr="Text&#10;&#10;Description automatically generated">
            <a:extLst>
              <a:ext uri="{FF2B5EF4-FFF2-40B4-BE49-F238E27FC236}">
                <a16:creationId xmlns:a16="http://schemas.microsoft.com/office/drawing/2014/main" id="{3191FFCB-1AFB-BEC2-6731-669CF252E38E}"/>
              </a:ext>
            </a:extLst>
          </p:cNvPr>
          <p:cNvPicPr>
            <a:picLocks noGrp="1" noChangeAspect="1"/>
          </p:cNvPicPr>
          <p:nvPr>
            <p:ph idx="1"/>
          </p:nvPr>
        </p:nvPicPr>
        <p:blipFill>
          <a:blip r:embed="rId2"/>
          <a:stretch>
            <a:fillRect/>
          </a:stretch>
        </p:blipFill>
        <p:spPr>
          <a:xfrm>
            <a:off x="1097124" y="1709547"/>
            <a:ext cx="9996920" cy="4320886"/>
          </a:xfrm>
        </p:spPr>
      </p:pic>
      <p:sp>
        <p:nvSpPr>
          <p:cNvPr id="4" name="Slide Number Placeholder 3">
            <a:extLst>
              <a:ext uri="{FF2B5EF4-FFF2-40B4-BE49-F238E27FC236}">
                <a16:creationId xmlns:a16="http://schemas.microsoft.com/office/drawing/2014/main" id="{567F2AB5-2929-5208-47D1-E42008C6DDA3}"/>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5" name="Footer Placeholder 4">
            <a:extLst>
              <a:ext uri="{FF2B5EF4-FFF2-40B4-BE49-F238E27FC236}">
                <a16:creationId xmlns:a16="http://schemas.microsoft.com/office/drawing/2014/main" id="{13CE3774-6B7D-91E0-1B7C-72613F5679C5}"/>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65661E2-3F30-4C42-995D-282E50D72987}"/>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C10E0F43-1AE1-D007-3A06-1EFFFE1673FA}"/>
              </a:ext>
            </a:extLst>
          </p:cNvPr>
          <p:cNvSpPr>
            <a:spLocks noGrp="1"/>
          </p:cNvSpPr>
          <p:nvPr>
            <p:ph type="title"/>
          </p:nvPr>
        </p:nvSpPr>
        <p:spPr>
          <a:xfrm>
            <a:off x="488790" y="470500"/>
            <a:ext cx="11131295" cy="1014984"/>
          </a:xfrm>
        </p:spPr>
        <p:txBody>
          <a:bodyPr/>
          <a:lstStyle/>
          <a:p>
            <a:pPr algn="l"/>
            <a:r>
              <a:rPr lang="en-US" sz="3200">
                <a:ea typeface="+mj-lt"/>
                <a:cs typeface="+mj-lt"/>
              </a:rPr>
              <a:t>Ten hours of aircon will consume around 30kWh.</a:t>
            </a:r>
          </a:p>
        </p:txBody>
      </p:sp>
    </p:spTree>
    <p:extLst>
      <p:ext uri="{BB962C8B-B14F-4D97-AF65-F5344CB8AC3E}">
        <p14:creationId xmlns:p14="http://schemas.microsoft.com/office/powerpoint/2010/main" val="419281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pic>
        <p:nvPicPr>
          <p:cNvPr id="9" name="Picture 9" descr="Text&#10;&#10;Description automatically generated">
            <a:extLst>
              <a:ext uri="{FF2B5EF4-FFF2-40B4-BE49-F238E27FC236}">
                <a16:creationId xmlns:a16="http://schemas.microsoft.com/office/drawing/2014/main" id="{4BA88939-9D39-272B-C491-DB877A98D0E6}"/>
              </a:ext>
            </a:extLst>
          </p:cNvPr>
          <p:cNvPicPr>
            <a:picLocks noGrp="1" noChangeAspect="1"/>
          </p:cNvPicPr>
          <p:nvPr>
            <p:ph idx="1"/>
          </p:nvPr>
        </p:nvPicPr>
        <p:blipFill>
          <a:blip r:embed="rId2"/>
          <a:stretch>
            <a:fillRect/>
          </a:stretch>
        </p:blipFill>
        <p:spPr>
          <a:xfrm>
            <a:off x="1116173" y="1858483"/>
            <a:ext cx="10568420" cy="3912178"/>
          </a:xfrm>
        </p:spPr>
      </p:pic>
      <p:sp>
        <p:nvSpPr>
          <p:cNvPr id="4" name="Slide Number Placeholder 3">
            <a:extLst>
              <a:ext uri="{FF2B5EF4-FFF2-40B4-BE49-F238E27FC236}">
                <a16:creationId xmlns:a16="http://schemas.microsoft.com/office/drawing/2014/main" id="{D5DBE319-9F4A-F5F9-EE7E-4118C202E3F6}"/>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C0B55B1B-2937-2F0B-6499-0900436852D1}"/>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B5432CB2-052E-9DA2-48A0-22A32DE7611F}"/>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8741D969-C6E4-EED3-8F40-1399B30D0DD9}"/>
              </a:ext>
            </a:extLst>
          </p:cNvPr>
          <p:cNvSpPr>
            <a:spLocks noGrp="1"/>
          </p:cNvSpPr>
          <p:nvPr>
            <p:ph type="title"/>
          </p:nvPr>
        </p:nvSpPr>
        <p:spPr>
          <a:xfrm>
            <a:off x="3881" y="622900"/>
            <a:ext cx="11962567" cy="1014984"/>
          </a:xfrm>
        </p:spPr>
        <p:txBody>
          <a:bodyPr/>
          <a:lstStyle/>
          <a:p>
            <a:pPr algn="l"/>
            <a:r>
              <a:rPr lang="en-US" sz="3200">
                <a:ea typeface="+mj-lt"/>
                <a:cs typeface="+mj-lt"/>
              </a:rPr>
              <a:t>That is only for one household. Think about the country-wise.</a:t>
            </a:r>
            <a:endParaRPr lang="en-US">
              <a:ea typeface="+mj-lt"/>
              <a:cs typeface="+mj-lt"/>
            </a:endParaRPr>
          </a:p>
        </p:txBody>
      </p:sp>
    </p:spTree>
    <p:extLst>
      <p:ext uri="{BB962C8B-B14F-4D97-AF65-F5344CB8AC3E}">
        <p14:creationId xmlns:p14="http://schemas.microsoft.com/office/powerpoint/2010/main" val="259996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641188" y="2756501"/>
            <a:ext cx="10909623" cy="1014984"/>
          </a:xfrm>
        </p:spPr>
        <p:txBody>
          <a:bodyPr/>
          <a:lstStyle/>
          <a:p>
            <a:r>
              <a:rPr lang="en-US"/>
              <a:t>Home Security Vulnerabilities</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596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pic>
        <p:nvPicPr>
          <p:cNvPr id="9" name="Picture 9" descr="A picture containing table&#10;&#10;Description automatically generated">
            <a:extLst>
              <a:ext uri="{FF2B5EF4-FFF2-40B4-BE49-F238E27FC236}">
                <a16:creationId xmlns:a16="http://schemas.microsoft.com/office/drawing/2014/main" id="{42C1F869-6C15-230B-EBB3-87B75703DD27}"/>
              </a:ext>
            </a:extLst>
          </p:cNvPr>
          <p:cNvPicPr>
            <a:picLocks noGrp="1" noChangeAspect="1"/>
          </p:cNvPicPr>
          <p:nvPr>
            <p:ph idx="1"/>
          </p:nvPr>
        </p:nvPicPr>
        <p:blipFill>
          <a:blip r:embed="rId2"/>
          <a:stretch>
            <a:fillRect/>
          </a:stretch>
        </p:blipFill>
        <p:spPr>
          <a:xfrm>
            <a:off x="1375080" y="1228101"/>
            <a:ext cx="8582024" cy="3399559"/>
          </a:xfrm>
        </p:spPr>
      </p:pic>
      <p:sp>
        <p:nvSpPr>
          <p:cNvPr id="4" name="Slide Number Placeholder 3">
            <a:extLst>
              <a:ext uri="{FF2B5EF4-FFF2-40B4-BE49-F238E27FC236}">
                <a16:creationId xmlns:a16="http://schemas.microsoft.com/office/drawing/2014/main" id="{5A24ED62-D34D-D8FB-BC52-02993CEE97C6}"/>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5" name="Footer Placeholder 4">
            <a:extLst>
              <a:ext uri="{FF2B5EF4-FFF2-40B4-BE49-F238E27FC236}">
                <a16:creationId xmlns:a16="http://schemas.microsoft.com/office/drawing/2014/main" id="{C648BF95-FB62-84CD-25FA-1BC5B5DC62FA}"/>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39FDE210-883C-A0CF-8362-1837E5B4C55A}"/>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CA9C67E9-E9CF-1CDA-7B33-356C6F0E9B4F}"/>
              </a:ext>
            </a:extLst>
          </p:cNvPr>
          <p:cNvSpPr>
            <a:spLocks noGrp="1"/>
          </p:cNvSpPr>
          <p:nvPr>
            <p:ph type="title"/>
          </p:nvPr>
        </p:nvSpPr>
        <p:spPr>
          <a:xfrm>
            <a:off x="488790" y="470500"/>
            <a:ext cx="11131295" cy="1014984"/>
          </a:xfrm>
        </p:spPr>
        <p:txBody>
          <a:bodyPr/>
          <a:lstStyle/>
          <a:p>
            <a:pPr algn="l"/>
            <a:r>
              <a:rPr lang="en-US" sz="3200">
                <a:ea typeface="+mj-lt"/>
                <a:cs typeface="+mj-lt"/>
              </a:rPr>
              <a:t>Data provided by Forbes.</a:t>
            </a:r>
            <a:endParaRPr lang="en-US">
              <a:ea typeface="+mj-lt"/>
              <a:cs typeface="+mj-lt"/>
            </a:endParaRPr>
          </a:p>
          <a:p>
            <a:pPr algn="l"/>
            <a:br>
              <a:rPr lang="en-US"/>
            </a:br>
            <a:endParaRPr lang="en-US"/>
          </a:p>
        </p:txBody>
      </p:sp>
      <p:pic>
        <p:nvPicPr>
          <p:cNvPr id="10" name="Picture 10">
            <a:extLst>
              <a:ext uri="{FF2B5EF4-FFF2-40B4-BE49-F238E27FC236}">
                <a16:creationId xmlns:a16="http://schemas.microsoft.com/office/drawing/2014/main" id="{964E6C0D-BDE6-20F3-9272-B5BB9BD89E32}"/>
              </a:ext>
            </a:extLst>
          </p:cNvPr>
          <p:cNvPicPr>
            <a:picLocks noChangeAspect="1"/>
          </p:cNvPicPr>
          <p:nvPr/>
        </p:nvPicPr>
        <p:blipFill>
          <a:blip r:embed="rId3"/>
          <a:stretch>
            <a:fillRect/>
          </a:stretch>
        </p:blipFill>
        <p:spPr>
          <a:xfrm>
            <a:off x="1377662" y="4428691"/>
            <a:ext cx="8577695" cy="1838325"/>
          </a:xfrm>
          <a:prstGeom prst="rect">
            <a:avLst/>
          </a:prstGeom>
        </p:spPr>
      </p:pic>
    </p:spTree>
    <p:extLst>
      <p:ext uri="{BB962C8B-B14F-4D97-AF65-F5344CB8AC3E}">
        <p14:creationId xmlns:p14="http://schemas.microsoft.com/office/powerpoint/2010/main" val="1745997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4875B-47CD-0E32-49A8-79C2AD67CE20}"/>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5" name="Footer Placeholder 4">
            <a:extLst>
              <a:ext uri="{FF2B5EF4-FFF2-40B4-BE49-F238E27FC236}">
                <a16:creationId xmlns:a16="http://schemas.microsoft.com/office/drawing/2014/main" id="{F8394B50-1C0F-E828-4DD2-24CFC217287D}"/>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99B5AC83-4143-CF5D-0B0D-5CB7E4FC40FF}"/>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F1DC50E7-D195-5E18-1A7C-7F1CFF61816C}"/>
              </a:ext>
            </a:extLst>
          </p:cNvPr>
          <p:cNvSpPr>
            <a:spLocks noGrp="1"/>
          </p:cNvSpPr>
          <p:nvPr>
            <p:ph type="title"/>
          </p:nvPr>
        </p:nvSpPr>
        <p:spPr>
          <a:xfrm>
            <a:off x="305805" y="2063773"/>
            <a:ext cx="11660643" cy="2984682"/>
          </a:xfrm>
        </p:spPr>
        <p:txBody>
          <a:bodyPr/>
          <a:lstStyle/>
          <a:p>
            <a:pPr algn="l">
              <a:lnSpc>
                <a:spcPct val="150000"/>
              </a:lnSpc>
            </a:pPr>
            <a:r>
              <a:rPr lang="en-US" sz="2800">
                <a:ea typeface="+mj-lt"/>
                <a:cs typeface="+mj-lt"/>
              </a:rPr>
              <a:t>Based on Access Residential Houseware. 70% of people have left their houses without remembering whether or not they locked the door. Another 60% of respondents reported that they have come home to find an unlocked door.</a:t>
            </a:r>
            <a:endParaRPr lang="en-US" sz="3200">
              <a:ea typeface="+mj-lt"/>
              <a:cs typeface="+mj-lt"/>
            </a:endParaRPr>
          </a:p>
        </p:txBody>
      </p:sp>
    </p:spTree>
    <p:extLst>
      <p:ext uri="{BB962C8B-B14F-4D97-AF65-F5344CB8AC3E}">
        <p14:creationId xmlns:p14="http://schemas.microsoft.com/office/powerpoint/2010/main" val="11493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803AF4-0D90-FB45-4F1B-78D797770965}"/>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5" name="Footer Placeholder 4">
            <a:extLst>
              <a:ext uri="{FF2B5EF4-FFF2-40B4-BE49-F238E27FC236}">
                <a16:creationId xmlns:a16="http://schemas.microsoft.com/office/drawing/2014/main" id="{C6198C33-3E0A-A6E5-E738-4A915678359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7214DA87-CAA6-FEC6-80DD-405949163E8C}"/>
              </a:ext>
            </a:extLst>
          </p:cNvPr>
          <p:cNvSpPr>
            <a:spLocks noGrp="1"/>
          </p:cNvSpPr>
          <p:nvPr>
            <p:ph type="dt" sz="half" idx="10"/>
          </p:nvPr>
        </p:nvSpPr>
        <p:spPr/>
        <p:txBody>
          <a:bodyPr/>
          <a:lstStyle/>
          <a:p>
            <a:r>
              <a:rPr lang="en-US" noProof="0"/>
              <a:t>20XX</a:t>
            </a:r>
          </a:p>
        </p:txBody>
      </p:sp>
      <p:sp>
        <p:nvSpPr>
          <p:cNvPr id="8" name="Title 1">
            <a:extLst>
              <a:ext uri="{FF2B5EF4-FFF2-40B4-BE49-F238E27FC236}">
                <a16:creationId xmlns:a16="http://schemas.microsoft.com/office/drawing/2014/main" id="{EAAA4632-617E-4F34-D020-BB6C7F521AAA}"/>
              </a:ext>
            </a:extLst>
          </p:cNvPr>
          <p:cNvSpPr>
            <a:spLocks noGrp="1"/>
          </p:cNvSpPr>
          <p:nvPr>
            <p:ph type="title"/>
          </p:nvPr>
        </p:nvSpPr>
        <p:spPr>
          <a:xfrm>
            <a:off x="474936" y="2576392"/>
            <a:ext cx="11089731" cy="2165172"/>
          </a:xfrm>
        </p:spPr>
        <p:txBody>
          <a:bodyPr/>
          <a:lstStyle/>
          <a:p>
            <a:pPr algn="l">
              <a:lnSpc>
                <a:spcPct val="150000"/>
              </a:lnSpc>
            </a:pPr>
            <a:r>
              <a:rPr lang="en-US" sz="2800" dirty="0">
                <a:ea typeface="+mj-lt"/>
                <a:cs typeface="+mj-lt"/>
              </a:rPr>
              <a:t>Almost 30% of burglars enter homes through an unlocked door. Approximately 34% of burglars gain access through the front door.</a:t>
            </a:r>
            <a:endParaRPr lang="en-US" dirty="0"/>
          </a:p>
        </p:txBody>
      </p:sp>
      <p:sp>
        <p:nvSpPr>
          <p:cNvPr id="10" name="Title 1">
            <a:extLst>
              <a:ext uri="{FF2B5EF4-FFF2-40B4-BE49-F238E27FC236}">
                <a16:creationId xmlns:a16="http://schemas.microsoft.com/office/drawing/2014/main" id="{029CA4EA-5587-BA9E-AEFE-F785611CF7A7}"/>
              </a:ext>
            </a:extLst>
          </p:cNvPr>
          <p:cNvSpPr txBox="1">
            <a:spLocks/>
          </p:cNvSpPr>
          <p:nvPr/>
        </p:nvSpPr>
        <p:spPr>
          <a:xfrm>
            <a:off x="474936" y="1149374"/>
            <a:ext cx="11089731" cy="101498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800">
                <a:ea typeface="+mj-lt"/>
                <a:cs typeface="+mj-lt"/>
              </a:rPr>
              <a:t>Locking your exterior doors is critical when it comes to security.</a:t>
            </a:r>
          </a:p>
        </p:txBody>
      </p:sp>
    </p:spTree>
    <p:extLst>
      <p:ext uri="{BB962C8B-B14F-4D97-AF65-F5344CB8AC3E}">
        <p14:creationId xmlns:p14="http://schemas.microsoft.com/office/powerpoint/2010/main" val="184065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835647" y="4325112"/>
            <a:ext cx="1936127" cy="827208"/>
          </a:xfrm>
        </p:spPr>
        <p:txBody>
          <a:bodyPr vert="horz" lIns="91440" tIns="45720" rIns="91440" bIns="45720" rtlCol="0" anchor="t">
            <a:noAutofit/>
          </a:bodyPr>
          <a:lstStyle/>
          <a:p>
            <a:r>
              <a:rPr lang="en-US"/>
              <a:t>Problem </a:t>
            </a:r>
          </a:p>
          <a:p>
            <a:r>
              <a:rPr lang="en-US"/>
              <a:t>Statement</a:t>
            </a:r>
          </a:p>
          <a:p>
            <a:endParaRPr lang="en-US"/>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5125674" y="4400251"/>
            <a:ext cx="1947672" cy="827208"/>
          </a:xfrm>
        </p:spPr>
        <p:txBody>
          <a:bodyPr vert="horz" lIns="91440" tIns="45720" rIns="91440" bIns="45720" rtlCol="0" anchor="t">
            <a:noAutofit/>
          </a:bodyPr>
          <a:lstStyle/>
          <a:p>
            <a:r>
              <a:rPr lang="en-US"/>
              <a:t>Purpose Of</a:t>
            </a:r>
          </a:p>
          <a:p>
            <a:r>
              <a:rPr lang="en-US"/>
              <a:t>Our Project</a:t>
            </a:r>
          </a:p>
          <a:p>
            <a:endParaRPr lang="en-US"/>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9506669" y="4495899"/>
            <a:ext cx="1947672" cy="630936"/>
          </a:xfrm>
        </p:spPr>
        <p:txBody>
          <a:bodyPr vert="horz" lIns="91440" tIns="45720" rIns="91440" bIns="45720" rtlCol="0" anchor="t">
            <a:noAutofit/>
          </a:bodyPr>
          <a:lstStyle/>
          <a:p>
            <a:r>
              <a:rPr lang="en-US" dirty="0"/>
              <a:t>Project Sketch + diagrams</a:t>
            </a:r>
          </a:p>
          <a:p>
            <a:endParaRPr lang="en-US"/>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2996495" y="4319943"/>
            <a:ext cx="1947672" cy="630936"/>
          </a:xfrm>
        </p:spPr>
        <p:txBody>
          <a:bodyPr vert="horz" lIns="91440" tIns="45720" rIns="91440" bIns="45720" rtlCol="0" anchor="t">
            <a:noAutofit/>
          </a:bodyPr>
          <a:lstStyle/>
          <a:p>
            <a:r>
              <a:rPr lang="en-US"/>
              <a:t>Timeline+ Persona</a:t>
            </a:r>
          </a:p>
          <a:p>
            <a:endParaRPr lang="en-US"/>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a:xfrm>
            <a:off x="7283490" y="4423426"/>
            <a:ext cx="1947672" cy="630936"/>
          </a:xfrm>
        </p:spPr>
        <p:txBody>
          <a:bodyPr vert="horz" lIns="91440" tIns="45720" rIns="91440" bIns="45720" rtlCol="0" anchor="t">
            <a:noAutofit/>
          </a:bodyPr>
          <a:lstStyle/>
          <a:p>
            <a:r>
              <a:rPr lang="en-US"/>
              <a:t>Project Function</a:t>
            </a:r>
          </a:p>
          <a:p>
            <a:endParaRPr lang="en-US"/>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a:t>Smart Home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988901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6307-843C-B57B-4438-C69110B5F36B}"/>
              </a:ext>
            </a:extLst>
          </p:cNvPr>
          <p:cNvSpPr>
            <a:spLocks noGrp="1"/>
          </p:cNvSpPr>
          <p:nvPr>
            <p:ph type="title"/>
          </p:nvPr>
        </p:nvSpPr>
        <p:spPr>
          <a:xfrm>
            <a:off x="474934" y="512064"/>
            <a:ext cx="10854204" cy="1014984"/>
          </a:xfrm>
        </p:spPr>
        <p:txBody>
          <a:bodyPr/>
          <a:lstStyle/>
          <a:p>
            <a:pPr algn="l"/>
            <a:r>
              <a:rPr lang="en-US" sz="4000">
                <a:ea typeface="+mj-lt"/>
                <a:cs typeface="+mj-lt"/>
              </a:rPr>
              <a:t>Do CCTVs can prevent thefts?</a:t>
            </a:r>
            <a:r>
              <a:rPr lang="en-US">
                <a:ea typeface="+mj-lt"/>
                <a:cs typeface="+mj-lt"/>
              </a:rPr>
              <a:t> </a:t>
            </a:r>
            <a:endParaRPr lang="en-US"/>
          </a:p>
        </p:txBody>
      </p:sp>
      <p:pic>
        <p:nvPicPr>
          <p:cNvPr id="7" name="Picture 7" descr="Text&#10;&#10;Description automatically generated">
            <a:extLst>
              <a:ext uri="{FF2B5EF4-FFF2-40B4-BE49-F238E27FC236}">
                <a16:creationId xmlns:a16="http://schemas.microsoft.com/office/drawing/2014/main" id="{99298446-A2E9-3DF3-781C-90A3DD9AF870}"/>
              </a:ext>
            </a:extLst>
          </p:cNvPr>
          <p:cNvPicPr>
            <a:picLocks noGrp="1" noChangeAspect="1"/>
          </p:cNvPicPr>
          <p:nvPr>
            <p:ph idx="1"/>
          </p:nvPr>
        </p:nvPicPr>
        <p:blipFill>
          <a:blip r:embed="rId2"/>
          <a:stretch>
            <a:fillRect/>
          </a:stretch>
        </p:blipFill>
        <p:spPr>
          <a:xfrm>
            <a:off x="1319662" y="2153758"/>
            <a:ext cx="9759661" cy="3404754"/>
          </a:xfrm>
        </p:spPr>
      </p:pic>
      <p:sp>
        <p:nvSpPr>
          <p:cNvPr id="4" name="Slide Number Placeholder 3">
            <a:extLst>
              <a:ext uri="{FF2B5EF4-FFF2-40B4-BE49-F238E27FC236}">
                <a16:creationId xmlns:a16="http://schemas.microsoft.com/office/drawing/2014/main" id="{8FDB2694-5A0D-06D1-4E61-74F7C06736C7}"/>
              </a:ext>
            </a:extLst>
          </p:cNvPr>
          <p:cNvSpPr>
            <a:spLocks noGrp="1"/>
          </p:cNvSpPr>
          <p:nvPr>
            <p:ph type="sldNum" sz="quarter" idx="12"/>
          </p:nvPr>
        </p:nvSpPr>
        <p:spPr/>
        <p:txBody>
          <a:bodyPr/>
          <a:lstStyle/>
          <a:p>
            <a:fld id="{8D0AFDD5-844D-364D-8AEC-50CF4D36D55D}" type="slidenum">
              <a:rPr lang="en-US" noProof="0" dirty="0" smtClean="0"/>
              <a:t>20</a:t>
            </a:fld>
            <a:endParaRPr lang="en-US" noProof="0"/>
          </a:p>
        </p:txBody>
      </p:sp>
      <p:sp>
        <p:nvSpPr>
          <p:cNvPr id="5" name="Footer Placeholder 4">
            <a:extLst>
              <a:ext uri="{FF2B5EF4-FFF2-40B4-BE49-F238E27FC236}">
                <a16:creationId xmlns:a16="http://schemas.microsoft.com/office/drawing/2014/main" id="{A5E61AA6-293F-F78B-8926-6E04AB33874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53820308-0ECC-EBBA-63CB-69D8A9219CC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855578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641188" y="2756501"/>
            <a:ext cx="10909623" cy="1014984"/>
          </a:xfrm>
        </p:spPr>
        <p:txBody>
          <a:bodyPr/>
          <a:lstStyle/>
          <a:p>
            <a:r>
              <a:rPr lang="en-US"/>
              <a:t>Conducting Interview</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80201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1139952" y="512064"/>
            <a:ext cx="9912096" cy="1014984"/>
          </a:xfrm>
        </p:spPr>
        <p:txBody>
          <a:bodyPr anchor="t">
            <a:normAutofit/>
          </a:bodyPr>
          <a:lstStyle/>
          <a:p>
            <a:r>
              <a:rPr lang="en-US"/>
              <a:t>Interview Summary</a:t>
            </a:r>
          </a:p>
        </p:txBody>
      </p:sp>
      <p:sp>
        <p:nvSpPr>
          <p:cNvPr id="15" name="Text Placeholder 2">
            <a:extLst>
              <a:ext uri="{FF2B5EF4-FFF2-40B4-BE49-F238E27FC236}">
                <a16:creationId xmlns:a16="http://schemas.microsoft.com/office/drawing/2014/main" id="{3B741E18-CA91-8A56-7133-7B02DE321E8B}"/>
              </a:ext>
            </a:extLst>
          </p:cNvPr>
          <p:cNvSpPr>
            <a:spLocks noGrp="1"/>
          </p:cNvSpPr>
          <p:nvPr>
            <p:ph type="body" sz="quarter" idx="14"/>
          </p:nvPr>
        </p:nvSpPr>
        <p:spPr>
          <a:xfrm>
            <a:off x="685800" y="1956816"/>
            <a:ext cx="3305519" cy="3986784"/>
          </a:xfrm>
        </p:spPr>
        <p:txBody>
          <a:bodyPr vert="horz" lIns="320040" tIns="502920" rIns="91440" bIns="45720" rtlCol="0" anchor="t">
            <a:noAutofit/>
          </a:bodyPr>
          <a:lstStyle/>
          <a:p>
            <a:r>
              <a:rPr lang="en-US"/>
              <a:t>Name : Ms. Daya</a:t>
            </a:r>
          </a:p>
        </p:txBody>
      </p:sp>
      <p:pic>
        <p:nvPicPr>
          <p:cNvPr id="7" name="Picture 7">
            <a:extLst>
              <a:ext uri="{FF2B5EF4-FFF2-40B4-BE49-F238E27FC236}">
                <a16:creationId xmlns:a16="http://schemas.microsoft.com/office/drawing/2014/main" id="{D4C3B547-A6FD-3537-0C59-7DF2CDC8A3D2}"/>
              </a:ext>
            </a:extLst>
          </p:cNvPr>
          <p:cNvPicPr>
            <a:picLocks noChangeAspect="1"/>
          </p:cNvPicPr>
          <p:nvPr/>
        </p:nvPicPr>
        <p:blipFill>
          <a:blip r:embed="rId2"/>
          <a:stretch>
            <a:fillRect/>
          </a:stretch>
        </p:blipFill>
        <p:spPr>
          <a:xfrm>
            <a:off x="1022667" y="2886641"/>
            <a:ext cx="2785100" cy="2785100"/>
          </a:xfrm>
          <a:prstGeom prst="rect">
            <a:avLst/>
          </a:prstGeom>
          <a:noFill/>
        </p:spPr>
      </p:pic>
      <p:sp>
        <p:nvSpPr>
          <p:cNvPr id="14" name="Text Placeholder 4">
            <a:extLst>
              <a:ext uri="{FF2B5EF4-FFF2-40B4-BE49-F238E27FC236}">
                <a16:creationId xmlns:a16="http://schemas.microsoft.com/office/drawing/2014/main" id="{C40DA476-3EE0-A1EC-53A9-C1396ECA8421}"/>
              </a:ext>
            </a:extLst>
          </p:cNvPr>
          <p:cNvSpPr>
            <a:spLocks noGrp="1"/>
          </p:cNvSpPr>
          <p:nvPr>
            <p:ph type="body" sz="quarter" idx="19"/>
          </p:nvPr>
        </p:nvSpPr>
        <p:spPr>
          <a:xfrm>
            <a:off x="4222220" y="1956816"/>
            <a:ext cx="7183396" cy="3986784"/>
          </a:xfrm>
        </p:spPr>
        <p:txBody>
          <a:bodyPr vert="horz" lIns="320040" tIns="502920" rIns="91440" bIns="45720" rtlCol="0" anchor="t">
            <a:noAutofit/>
          </a:bodyPr>
          <a:lstStyle/>
          <a:p>
            <a:pPr>
              <a:lnSpc>
                <a:spcPct val="150000"/>
              </a:lnSpc>
            </a:pPr>
            <a:r>
              <a:rPr lang="en-US" dirty="0"/>
              <a:t>Ms. Daya mentions that she has a problem with flat mates relating to the air con open hour, and she mentions that she got disappointed when she sees the front door is opened when she come back home with no one inside. For some months, she got surprised with the electricity bill, and she doubts that flat mates never turn off the air con even they are outside of house.</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22</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spTree>
    <p:extLst>
      <p:ext uri="{BB962C8B-B14F-4D97-AF65-F5344CB8AC3E}">
        <p14:creationId xmlns:p14="http://schemas.microsoft.com/office/powerpoint/2010/main" val="924038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1139952" y="512064"/>
            <a:ext cx="9912096" cy="1014984"/>
          </a:xfrm>
        </p:spPr>
        <p:txBody>
          <a:bodyPr anchor="t">
            <a:normAutofit/>
          </a:bodyPr>
          <a:lstStyle/>
          <a:p>
            <a:r>
              <a:rPr lang="en-US"/>
              <a:t>Persona</a:t>
            </a:r>
          </a:p>
        </p:txBody>
      </p:sp>
      <p:sp>
        <p:nvSpPr>
          <p:cNvPr id="15" name="Text Placeholder 2">
            <a:extLst>
              <a:ext uri="{FF2B5EF4-FFF2-40B4-BE49-F238E27FC236}">
                <a16:creationId xmlns:a16="http://schemas.microsoft.com/office/drawing/2014/main" id="{3B741E18-CA91-8A56-7133-7B02DE321E8B}"/>
              </a:ext>
            </a:extLst>
          </p:cNvPr>
          <p:cNvSpPr>
            <a:spLocks noGrp="1"/>
          </p:cNvSpPr>
          <p:nvPr>
            <p:ph type="body" sz="quarter" idx="14"/>
          </p:nvPr>
        </p:nvSpPr>
        <p:spPr>
          <a:xfrm>
            <a:off x="685800" y="1956816"/>
            <a:ext cx="3178519" cy="3986784"/>
          </a:xfrm>
        </p:spPr>
        <p:txBody>
          <a:bodyPr vert="horz" lIns="320040" tIns="502920" rIns="91440" bIns="45720" rtlCol="0" anchor="t">
            <a:noAutofit/>
          </a:bodyPr>
          <a:lstStyle/>
          <a:p>
            <a:r>
              <a:rPr lang="en-US"/>
              <a:t>Name : Ms. Scarlett</a:t>
            </a:r>
          </a:p>
        </p:txBody>
      </p:sp>
      <p:pic>
        <p:nvPicPr>
          <p:cNvPr id="7" name="Picture 7">
            <a:extLst>
              <a:ext uri="{FF2B5EF4-FFF2-40B4-BE49-F238E27FC236}">
                <a16:creationId xmlns:a16="http://schemas.microsoft.com/office/drawing/2014/main" id="{D4C3B547-A6FD-3537-0C59-7DF2CDC8A3D2}"/>
              </a:ext>
            </a:extLst>
          </p:cNvPr>
          <p:cNvPicPr>
            <a:picLocks noChangeAspect="1"/>
          </p:cNvPicPr>
          <p:nvPr/>
        </p:nvPicPr>
        <p:blipFill>
          <a:blip r:embed="rId2"/>
          <a:stretch>
            <a:fillRect/>
          </a:stretch>
        </p:blipFill>
        <p:spPr>
          <a:xfrm>
            <a:off x="884121" y="2886641"/>
            <a:ext cx="2785100" cy="2785100"/>
          </a:xfrm>
          <a:prstGeom prst="rect">
            <a:avLst/>
          </a:prstGeom>
          <a:noFill/>
        </p:spPr>
      </p:pic>
      <p:sp>
        <p:nvSpPr>
          <p:cNvPr id="14" name="Text Placeholder 4">
            <a:extLst>
              <a:ext uri="{FF2B5EF4-FFF2-40B4-BE49-F238E27FC236}">
                <a16:creationId xmlns:a16="http://schemas.microsoft.com/office/drawing/2014/main" id="{C40DA476-3EE0-A1EC-53A9-C1396ECA8421}"/>
              </a:ext>
            </a:extLst>
          </p:cNvPr>
          <p:cNvSpPr>
            <a:spLocks noGrp="1"/>
          </p:cNvSpPr>
          <p:nvPr>
            <p:ph type="body" sz="quarter" idx="19"/>
          </p:nvPr>
        </p:nvSpPr>
        <p:spPr>
          <a:xfrm>
            <a:off x="4060583" y="1956816"/>
            <a:ext cx="7345033" cy="3986784"/>
          </a:xfrm>
        </p:spPr>
        <p:txBody>
          <a:bodyPr vert="horz" lIns="320040" tIns="502920" rIns="91440" bIns="45720" rtlCol="0" anchor="t">
            <a:noAutofit/>
          </a:bodyPr>
          <a:lstStyle/>
          <a:p>
            <a:pPr>
              <a:lnSpc>
                <a:spcPct val="100000"/>
              </a:lnSpc>
            </a:pPr>
            <a:r>
              <a:rPr lang="en-US" err="1"/>
              <a:t>Ms.Scarlett</a:t>
            </a:r>
            <a:r>
              <a:rPr lang="en-US"/>
              <a:t> is the 45 years old Singaporean, who is currently renting rooms in her house for her monthly income. She is not a strict landlord, and she wants to give full privacy to her tenants. She made an agreement with her tenants not to use air conditioner more than 12 hours a day and to switch off the lights when it is not necessary. As she is the type of person who always care about privacy and security, she wants the front door to be locked when there is no one at home. </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23</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spTree>
    <p:extLst>
      <p:ext uri="{BB962C8B-B14F-4D97-AF65-F5344CB8AC3E}">
        <p14:creationId xmlns:p14="http://schemas.microsoft.com/office/powerpoint/2010/main" val="248420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0113-D4DC-FB74-D5CC-3C90081A943F}"/>
              </a:ext>
            </a:extLst>
          </p:cNvPr>
          <p:cNvSpPr>
            <a:spLocks noGrp="1"/>
          </p:cNvSpPr>
          <p:nvPr>
            <p:ph type="title"/>
          </p:nvPr>
        </p:nvSpPr>
        <p:spPr>
          <a:xfrm>
            <a:off x="261410" y="198299"/>
            <a:ext cx="9912096" cy="1014984"/>
          </a:xfrm>
        </p:spPr>
        <p:txBody>
          <a:bodyPr/>
          <a:lstStyle/>
          <a:p>
            <a:pPr algn="l"/>
            <a:r>
              <a:rPr lang="en-US" sz="4000">
                <a:ea typeface="+mj-lt"/>
                <a:cs typeface="+mj-lt"/>
              </a:rPr>
              <a:t>2 x 2 Matrix for Idea Selection</a:t>
            </a:r>
            <a:endParaRPr lang="en-US"/>
          </a:p>
        </p:txBody>
      </p:sp>
      <p:sp>
        <p:nvSpPr>
          <p:cNvPr id="3" name="Content Placeholder 2">
            <a:extLst>
              <a:ext uri="{FF2B5EF4-FFF2-40B4-BE49-F238E27FC236}">
                <a16:creationId xmlns:a16="http://schemas.microsoft.com/office/drawing/2014/main" id="{459252F7-C6C8-504E-A12D-51E33FD3D786}"/>
              </a:ext>
            </a:extLst>
          </p:cNvPr>
          <p:cNvSpPr>
            <a:spLocks noGrp="1"/>
          </p:cNvSpPr>
          <p:nvPr>
            <p:ph idx="1"/>
          </p:nvPr>
        </p:nvSpPr>
        <p:spPr/>
        <p:txBody>
          <a:bodyPr vert="horz" lIns="91440" tIns="45720" rIns="91440" bIns="45720" rtlCol="0" anchor="t">
            <a:noAutofit/>
          </a:bodyPr>
          <a:lstStyle/>
          <a:p>
            <a:pPr marL="0" indent="0">
              <a:buNone/>
            </a:pPr>
            <a:endParaRPr lang="en-US"/>
          </a:p>
          <a:p>
            <a:pPr marL="0" indent="0">
              <a:buNone/>
            </a:pPr>
            <a:r>
              <a:rPr lang="en-US" sz="2400">
                <a:solidFill>
                  <a:srgbClr val="FF0000"/>
                </a:solidFill>
              </a:rPr>
              <a:t>A</a:t>
            </a:r>
            <a:r>
              <a:rPr lang="en-US" sz="2400">
                <a:solidFill>
                  <a:srgbClr val="C00000"/>
                </a:solidFill>
              </a:rPr>
              <a:t>  - </a:t>
            </a:r>
            <a:r>
              <a:rPr lang="en-US" sz="2400"/>
              <a:t>Home Smart Automation</a:t>
            </a:r>
            <a:endParaRPr lang="en-US"/>
          </a:p>
          <a:p>
            <a:pPr marL="0" indent="0">
              <a:buNone/>
            </a:pPr>
            <a:r>
              <a:rPr lang="en-US" sz="2400">
                <a:solidFill>
                  <a:srgbClr val="FF0000"/>
                </a:solidFill>
              </a:rPr>
              <a:t>B</a:t>
            </a:r>
            <a:r>
              <a:rPr lang="en-US" sz="2400"/>
              <a:t>  - </a:t>
            </a:r>
            <a:r>
              <a:rPr lang="en-US" sz="2400">
                <a:ea typeface="+mn-lt"/>
                <a:cs typeface="+mn-lt"/>
              </a:rPr>
              <a:t>Real-time Traffic Analysis</a:t>
            </a:r>
          </a:p>
          <a:p>
            <a:pPr marL="0" indent="0">
              <a:buNone/>
            </a:pPr>
            <a:r>
              <a:rPr lang="en-US" sz="2400">
                <a:solidFill>
                  <a:srgbClr val="FF0000"/>
                </a:solidFill>
              </a:rPr>
              <a:t>C </a:t>
            </a:r>
            <a:r>
              <a:rPr lang="en-US" sz="2400"/>
              <a:t> -</a:t>
            </a:r>
            <a:r>
              <a:rPr lang="en-US" sz="2400">
                <a:ea typeface="+mn-lt"/>
                <a:cs typeface="+mn-lt"/>
              </a:rPr>
              <a:t> Smart Pet Feeder</a:t>
            </a:r>
          </a:p>
          <a:p>
            <a:pPr marL="0" indent="0">
              <a:buNone/>
            </a:pPr>
            <a:r>
              <a:rPr lang="en-US" sz="2400">
                <a:solidFill>
                  <a:srgbClr val="FF0000"/>
                </a:solidFill>
              </a:rPr>
              <a:t>D</a:t>
            </a:r>
            <a:r>
              <a:rPr lang="en-US" sz="2400"/>
              <a:t> -</a:t>
            </a:r>
            <a:r>
              <a:rPr lang="en-US" sz="2400">
                <a:ea typeface="+mn-lt"/>
                <a:cs typeface="+mn-lt"/>
              </a:rPr>
              <a:t> Home Weather Station</a:t>
            </a:r>
          </a:p>
          <a:p>
            <a:pPr marL="0" indent="0">
              <a:buNone/>
            </a:pPr>
            <a:endParaRPr lang="en-US" sz="2400"/>
          </a:p>
          <a:p>
            <a:pPr marL="0" indent="0">
              <a:buNone/>
            </a:pPr>
            <a:endParaRPr lang="en-US"/>
          </a:p>
        </p:txBody>
      </p:sp>
      <p:sp>
        <p:nvSpPr>
          <p:cNvPr id="4" name="Slide Number Placeholder 3">
            <a:extLst>
              <a:ext uri="{FF2B5EF4-FFF2-40B4-BE49-F238E27FC236}">
                <a16:creationId xmlns:a16="http://schemas.microsoft.com/office/drawing/2014/main" id="{06BF3865-F48D-3172-F660-15C1AB698011}"/>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5" name="Footer Placeholder 4">
            <a:extLst>
              <a:ext uri="{FF2B5EF4-FFF2-40B4-BE49-F238E27FC236}">
                <a16:creationId xmlns:a16="http://schemas.microsoft.com/office/drawing/2014/main" id="{C6C9E53C-1A30-E93F-D498-461D2AECB0B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651183B-4764-549C-D8FA-239040707B4F}"/>
              </a:ext>
            </a:extLst>
          </p:cNvPr>
          <p:cNvSpPr>
            <a:spLocks noGrp="1"/>
          </p:cNvSpPr>
          <p:nvPr>
            <p:ph type="dt" sz="half" idx="10"/>
          </p:nvPr>
        </p:nvSpPr>
        <p:spPr/>
        <p:txBody>
          <a:bodyPr/>
          <a:lstStyle/>
          <a:p>
            <a:r>
              <a:rPr lang="en-US" noProof="0"/>
              <a:t>20XX</a:t>
            </a:r>
          </a:p>
        </p:txBody>
      </p:sp>
      <p:cxnSp>
        <p:nvCxnSpPr>
          <p:cNvPr id="12" name="Straight Arrow Connector 11">
            <a:extLst>
              <a:ext uri="{FF2B5EF4-FFF2-40B4-BE49-F238E27FC236}">
                <a16:creationId xmlns:a16="http://schemas.microsoft.com/office/drawing/2014/main" id="{01A77386-DFEC-8C4E-57B1-EF3121B3E0ED}"/>
              </a:ext>
            </a:extLst>
          </p:cNvPr>
          <p:cNvCxnSpPr/>
          <p:nvPr/>
        </p:nvCxnSpPr>
        <p:spPr>
          <a:xfrm flipH="1">
            <a:off x="6382871" y="3321428"/>
            <a:ext cx="4473387" cy="89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C53A0C6-70C5-5B22-F5E9-9E0DF70BC112}"/>
              </a:ext>
            </a:extLst>
          </p:cNvPr>
          <p:cNvCxnSpPr/>
          <p:nvPr/>
        </p:nvCxnSpPr>
        <p:spPr>
          <a:xfrm flipH="1">
            <a:off x="8713137" y="1357594"/>
            <a:ext cx="26888" cy="37472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0A3FE3F-DB6C-BD03-1DB3-863FFD5EF1E9}"/>
              </a:ext>
            </a:extLst>
          </p:cNvPr>
          <p:cNvSpPr txBox="1"/>
          <p:nvPr/>
        </p:nvSpPr>
        <p:spPr>
          <a:xfrm>
            <a:off x="9027458" y="1887070"/>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0000"/>
                </a:solidFill>
              </a:rPr>
              <a:t>A (Selected</a:t>
            </a:r>
          </a:p>
          <a:p>
            <a:r>
              <a:rPr lang="en-US" sz="2000"/>
              <a:t>For implementation</a:t>
            </a:r>
            <a:r>
              <a:rPr lang="en-US" sz="2000">
                <a:solidFill>
                  <a:srgbClr val="FF0000"/>
                </a:solidFill>
              </a:rPr>
              <a:t>)</a:t>
            </a:r>
          </a:p>
        </p:txBody>
      </p:sp>
      <p:sp>
        <p:nvSpPr>
          <p:cNvPr id="15" name="TextBox 14">
            <a:extLst>
              <a:ext uri="{FF2B5EF4-FFF2-40B4-BE49-F238E27FC236}">
                <a16:creationId xmlns:a16="http://schemas.microsoft.com/office/drawing/2014/main" id="{2D196B05-CE85-104F-6D09-82AB9AD533DD}"/>
              </a:ext>
            </a:extLst>
          </p:cNvPr>
          <p:cNvSpPr txBox="1"/>
          <p:nvPr/>
        </p:nvSpPr>
        <p:spPr>
          <a:xfrm>
            <a:off x="7252447" y="18870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B</a:t>
            </a:r>
          </a:p>
        </p:txBody>
      </p:sp>
      <p:sp>
        <p:nvSpPr>
          <p:cNvPr id="16" name="TextBox 15">
            <a:extLst>
              <a:ext uri="{FF2B5EF4-FFF2-40B4-BE49-F238E27FC236}">
                <a16:creationId xmlns:a16="http://schemas.microsoft.com/office/drawing/2014/main" id="{B62F17AD-696D-57CC-DA51-6A0073061360}"/>
              </a:ext>
            </a:extLst>
          </p:cNvPr>
          <p:cNvSpPr txBox="1"/>
          <p:nvPr/>
        </p:nvSpPr>
        <p:spPr>
          <a:xfrm>
            <a:off x="9399493" y="391309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0000"/>
                </a:solidFill>
              </a:rPr>
              <a:t>C   D</a:t>
            </a:r>
          </a:p>
        </p:txBody>
      </p:sp>
      <p:sp>
        <p:nvSpPr>
          <p:cNvPr id="17" name="TextBox 16">
            <a:extLst>
              <a:ext uri="{FF2B5EF4-FFF2-40B4-BE49-F238E27FC236}">
                <a16:creationId xmlns:a16="http://schemas.microsoft.com/office/drawing/2014/main" id="{B88387A8-7A07-1A82-A483-6BB82F04966B}"/>
              </a:ext>
            </a:extLst>
          </p:cNvPr>
          <p:cNvSpPr txBox="1"/>
          <p:nvPr/>
        </p:nvSpPr>
        <p:spPr>
          <a:xfrm>
            <a:off x="8220635" y="914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Impact</a:t>
            </a:r>
          </a:p>
        </p:txBody>
      </p:sp>
      <p:sp>
        <p:nvSpPr>
          <p:cNvPr id="18" name="TextBox 17">
            <a:extLst>
              <a:ext uri="{FF2B5EF4-FFF2-40B4-BE49-F238E27FC236}">
                <a16:creationId xmlns:a16="http://schemas.microsoft.com/office/drawing/2014/main" id="{6092A76B-C9A9-C829-4EAD-D9515C89A8D6}"/>
              </a:ext>
            </a:extLst>
          </p:cNvPr>
          <p:cNvSpPr txBox="1"/>
          <p:nvPr/>
        </p:nvSpPr>
        <p:spPr>
          <a:xfrm>
            <a:off x="8220635" y="51950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Impact</a:t>
            </a:r>
          </a:p>
        </p:txBody>
      </p:sp>
      <p:sp>
        <p:nvSpPr>
          <p:cNvPr id="19" name="TextBox 18">
            <a:extLst>
              <a:ext uri="{FF2B5EF4-FFF2-40B4-BE49-F238E27FC236}">
                <a16:creationId xmlns:a16="http://schemas.microsoft.com/office/drawing/2014/main" id="{E04CE174-021E-0813-A485-C34E302C1F2D}"/>
              </a:ext>
            </a:extLst>
          </p:cNvPr>
          <p:cNvSpPr txBox="1"/>
          <p:nvPr/>
        </p:nvSpPr>
        <p:spPr>
          <a:xfrm>
            <a:off x="5221941" y="29224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Low</a:t>
            </a:r>
          </a:p>
          <a:p>
            <a:r>
              <a:rPr lang="en-US"/>
              <a:t>Feasibility</a:t>
            </a:r>
          </a:p>
        </p:txBody>
      </p:sp>
      <p:sp>
        <p:nvSpPr>
          <p:cNvPr id="20" name="TextBox 19">
            <a:extLst>
              <a:ext uri="{FF2B5EF4-FFF2-40B4-BE49-F238E27FC236}">
                <a16:creationId xmlns:a16="http://schemas.microsoft.com/office/drawing/2014/main" id="{05DAEFDD-F10E-21AF-6BC6-BBBDDA1F65E8}"/>
              </a:ext>
            </a:extLst>
          </p:cNvPr>
          <p:cNvSpPr txBox="1"/>
          <p:nvPr/>
        </p:nvSpPr>
        <p:spPr>
          <a:xfrm>
            <a:off x="10856259" y="300317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 </a:t>
            </a:r>
          </a:p>
          <a:p>
            <a:r>
              <a:rPr lang="en-US"/>
              <a:t>Feasibility</a:t>
            </a:r>
          </a:p>
        </p:txBody>
      </p:sp>
    </p:spTree>
    <p:extLst>
      <p:ext uri="{BB962C8B-B14F-4D97-AF65-F5344CB8AC3E}">
        <p14:creationId xmlns:p14="http://schemas.microsoft.com/office/powerpoint/2010/main" val="164678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485528" y="512064"/>
            <a:ext cx="9912096" cy="1014984"/>
          </a:xfrm>
        </p:spPr>
        <p:txBody>
          <a:bodyPr/>
          <a:lstStyle/>
          <a:p>
            <a:pPr algn="l"/>
            <a:r>
              <a:rPr lang="en-US">
                <a:ea typeface="+mj-lt"/>
                <a:cs typeface="+mj-lt"/>
              </a:rPr>
              <a:t>Purpose Of Our Project  </a:t>
            </a: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dirty="0" smtClean="0"/>
              <a:t>25</a:t>
            </a:fld>
            <a:endParaRPr lang="en-US"/>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a:t>20XX</a:t>
            </a:r>
          </a:p>
        </p:txBody>
      </p:sp>
      <p:sp>
        <p:nvSpPr>
          <p:cNvPr id="6" name="Content Placeholder 5">
            <a:extLst>
              <a:ext uri="{FF2B5EF4-FFF2-40B4-BE49-F238E27FC236}">
                <a16:creationId xmlns:a16="http://schemas.microsoft.com/office/drawing/2014/main" id="{F5EE44FC-E10D-4118-8002-979D8FCDCF20}"/>
              </a:ext>
            </a:extLst>
          </p:cNvPr>
          <p:cNvSpPr>
            <a:spLocks noGrp="1"/>
          </p:cNvSpPr>
          <p:nvPr>
            <p:ph idx="1"/>
          </p:nvPr>
        </p:nvSpPr>
        <p:spPr/>
        <p:txBody>
          <a:bodyPr vert="horz" lIns="91440" tIns="45720" rIns="91440" bIns="45720" rtlCol="0" anchor="t">
            <a:noAutofit/>
          </a:bodyPr>
          <a:lstStyle/>
          <a:p>
            <a:r>
              <a:rPr lang="en-US" b="1">
                <a:ea typeface="+mn-lt"/>
                <a:cs typeface="+mn-lt"/>
              </a:rPr>
              <a:t>Convenience and  Time Savings </a:t>
            </a:r>
            <a:endParaRPr lang="en-US"/>
          </a:p>
          <a:p>
            <a:pPr marL="0" indent="0">
              <a:buNone/>
            </a:pPr>
            <a:endParaRPr lang="en-US"/>
          </a:p>
          <a:p>
            <a:r>
              <a:rPr lang="en-US" b="1">
                <a:ea typeface="+mn-lt"/>
                <a:cs typeface="+mn-lt"/>
              </a:rPr>
              <a:t>Peace of mind</a:t>
            </a:r>
            <a:endParaRPr lang="en-US"/>
          </a:p>
          <a:p>
            <a:pPr marL="0" indent="0">
              <a:buNone/>
            </a:pPr>
            <a:endParaRPr lang="en-US"/>
          </a:p>
          <a:p>
            <a:r>
              <a:rPr lang="en-US" b="1">
                <a:ea typeface="+mn-lt"/>
                <a:cs typeface="+mn-lt"/>
              </a:rPr>
              <a:t>Enhanced Security and Safety</a:t>
            </a:r>
            <a:endParaRPr lang="en-US"/>
          </a:p>
          <a:p>
            <a:pPr marL="0" indent="0">
              <a:buNone/>
            </a:pPr>
            <a:endParaRPr lang="en-US"/>
          </a:p>
          <a:p>
            <a:r>
              <a:rPr lang="en-US" b="1">
                <a:ea typeface="+mn-lt"/>
                <a:cs typeface="+mn-lt"/>
              </a:rPr>
              <a:t>Energy Efficiency and Cost Savings</a:t>
            </a:r>
            <a:endParaRPr lang="en-US"/>
          </a:p>
          <a:p>
            <a:endParaRPr lang="en-US"/>
          </a:p>
        </p:txBody>
      </p:sp>
    </p:spTree>
    <p:extLst>
      <p:ext uri="{BB962C8B-B14F-4D97-AF65-F5344CB8AC3E}">
        <p14:creationId xmlns:p14="http://schemas.microsoft.com/office/powerpoint/2010/main" val="201102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BD00-A54A-15C6-0619-3D8FDCA3AF47}"/>
              </a:ext>
            </a:extLst>
          </p:cNvPr>
          <p:cNvSpPr>
            <a:spLocks noGrp="1"/>
          </p:cNvSpPr>
          <p:nvPr>
            <p:ph type="title"/>
          </p:nvPr>
        </p:nvSpPr>
        <p:spPr>
          <a:xfrm>
            <a:off x="485528" y="556888"/>
            <a:ext cx="9912096" cy="1014984"/>
          </a:xfrm>
        </p:spPr>
        <p:txBody>
          <a:bodyPr/>
          <a:lstStyle/>
          <a:p>
            <a:pPr algn="l"/>
            <a:r>
              <a:rPr lang="en-US">
                <a:ea typeface="+mj-lt"/>
                <a:cs typeface="+mj-lt"/>
              </a:rPr>
              <a:t>Solutions</a:t>
            </a:r>
          </a:p>
        </p:txBody>
      </p:sp>
      <p:sp>
        <p:nvSpPr>
          <p:cNvPr id="3" name="Content Placeholder 2">
            <a:extLst>
              <a:ext uri="{FF2B5EF4-FFF2-40B4-BE49-F238E27FC236}">
                <a16:creationId xmlns:a16="http://schemas.microsoft.com/office/drawing/2014/main" id="{1298ADAC-A7C2-89A9-6C8F-A16005BD594C}"/>
              </a:ext>
            </a:extLst>
          </p:cNvPr>
          <p:cNvSpPr>
            <a:spLocks noGrp="1"/>
          </p:cNvSpPr>
          <p:nvPr>
            <p:ph idx="1"/>
          </p:nvPr>
        </p:nvSpPr>
        <p:spPr>
          <a:xfrm>
            <a:off x="484632" y="1574985"/>
            <a:ext cx="11000232" cy="4160520"/>
          </a:xfrm>
        </p:spPr>
        <p:txBody>
          <a:bodyPr vert="horz" lIns="91440" tIns="45720" rIns="91440" bIns="45720" rtlCol="0" anchor="t">
            <a:noAutofit/>
          </a:bodyPr>
          <a:lstStyle/>
          <a:p>
            <a:endParaRPr lang="en-US" b="1">
              <a:ea typeface="+mn-lt"/>
              <a:cs typeface="+mn-lt"/>
            </a:endParaRPr>
          </a:p>
          <a:p>
            <a:r>
              <a:rPr lang="en-US" b="1">
                <a:ea typeface="+mn-lt"/>
                <a:cs typeface="+mn-lt"/>
              </a:rPr>
              <a:t>Smart Lock with face ID</a:t>
            </a:r>
            <a:endParaRPr lang="en-US"/>
          </a:p>
          <a:p>
            <a:pPr marL="0" indent="0">
              <a:buNone/>
            </a:pPr>
            <a:endParaRPr lang="en-US" b="1">
              <a:ea typeface="+mn-lt"/>
              <a:cs typeface="+mn-lt"/>
            </a:endParaRPr>
          </a:p>
          <a:p>
            <a:r>
              <a:rPr lang="en-US" b="1">
                <a:ea typeface="+mn-lt"/>
                <a:cs typeface="+mn-lt"/>
              </a:rPr>
              <a:t>Air conditioners</a:t>
            </a:r>
          </a:p>
          <a:p>
            <a:pPr marL="0" indent="0">
              <a:buNone/>
            </a:pPr>
            <a:endParaRPr lang="en-US" b="1">
              <a:ea typeface="+mn-lt"/>
              <a:cs typeface="+mn-lt"/>
            </a:endParaRPr>
          </a:p>
          <a:p>
            <a:r>
              <a:rPr lang="en-US" b="1">
                <a:ea typeface="+mn-lt"/>
                <a:cs typeface="+mn-lt"/>
              </a:rPr>
              <a:t>Humidifiers</a:t>
            </a:r>
          </a:p>
          <a:p>
            <a:endParaRPr lang="en-US"/>
          </a:p>
        </p:txBody>
      </p:sp>
      <p:sp>
        <p:nvSpPr>
          <p:cNvPr id="4" name="Slide Number Placeholder 3">
            <a:extLst>
              <a:ext uri="{FF2B5EF4-FFF2-40B4-BE49-F238E27FC236}">
                <a16:creationId xmlns:a16="http://schemas.microsoft.com/office/drawing/2014/main" id="{77B79A2B-6FCA-0B5A-D480-38CDC797FFD9}"/>
              </a:ext>
            </a:extLst>
          </p:cNvPr>
          <p:cNvSpPr>
            <a:spLocks noGrp="1"/>
          </p:cNvSpPr>
          <p:nvPr>
            <p:ph type="sldNum" sz="quarter" idx="12"/>
          </p:nvPr>
        </p:nvSpPr>
        <p:spPr/>
        <p:txBody>
          <a:bodyPr/>
          <a:lstStyle/>
          <a:p>
            <a:fld id="{8D0AFDD5-844D-364D-8AEC-50CF4D36D55D}" type="slidenum">
              <a:rPr lang="en-US" noProof="0" dirty="0" smtClean="0"/>
              <a:t>26</a:t>
            </a:fld>
            <a:endParaRPr lang="en-US" noProof="0"/>
          </a:p>
        </p:txBody>
      </p:sp>
      <p:sp>
        <p:nvSpPr>
          <p:cNvPr id="5" name="Footer Placeholder 4">
            <a:extLst>
              <a:ext uri="{FF2B5EF4-FFF2-40B4-BE49-F238E27FC236}">
                <a16:creationId xmlns:a16="http://schemas.microsoft.com/office/drawing/2014/main" id="{7C184351-5ABA-40D2-3DB1-EEA0BF626EA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6E63FD8-BF0A-4841-322C-295A0C61545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684761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B785-163D-2368-2944-1861C0938BEB}"/>
              </a:ext>
            </a:extLst>
          </p:cNvPr>
          <p:cNvSpPr>
            <a:spLocks noGrp="1"/>
          </p:cNvSpPr>
          <p:nvPr>
            <p:ph type="title"/>
          </p:nvPr>
        </p:nvSpPr>
        <p:spPr>
          <a:xfrm>
            <a:off x="485528" y="538958"/>
            <a:ext cx="9912096" cy="1014984"/>
          </a:xfrm>
        </p:spPr>
        <p:txBody>
          <a:bodyPr/>
          <a:lstStyle/>
          <a:p>
            <a:pPr algn="l"/>
            <a:r>
              <a:rPr lang="en-US">
                <a:ea typeface="+mj-lt"/>
                <a:cs typeface="+mj-lt"/>
              </a:rPr>
              <a:t>Smart Lock with face ID</a:t>
            </a:r>
          </a:p>
        </p:txBody>
      </p:sp>
      <p:sp>
        <p:nvSpPr>
          <p:cNvPr id="3" name="Content Placeholder 2">
            <a:extLst>
              <a:ext uri="{FF2B5EF4-FFF2-40B4-BE49-F238E27FC236}">
                <a16:creationId xmlns:a16="http://schemas.microsoft.com/office/drawing/2014/main" id="{C26E1C48-EE07-9E2B-EC0A-476DC381FAB7}"/>
              </a:ext>
            </a:extLst>
          </p:cNvPr>
          <p:cNvSpPr>
            <a:spLocks noGrp="1"/>
          </p:cNvSpPr>
          <p:nvPr>
            <p:ph idx="1"/>
          </p:nvPr>
        </p:nvSpPr>
        <p:spPr/>
        <p:txBody>
          <a:bodyPr vert="horz" lIns="91440" tIns="45720" rIns="91440" bIns="45720" rtlCol="0" anchor="t">
            <a:noAutofit/>
          </a:bodyPr>
          <a:lstStyle/>
          <a:p>
            <a:pPr marL="0" indent="0">
              <a:buNone/>
            </a:pPr>
            <a:r>
              <a:rPr lang="en-US" sz="3200" b="1"/>
              <a:t>Functions</a:t>
            </a:r>
          </a:p>
          <a:p>
            <a:pPr marL="0" indent="0">
              <a:buNone/>
            </a:pPr>
            <a:endParaRPr lang="en-US" sz="3200">
              <a:ea typeface="+mn-lt"/>
              <a:cs typeface="+mn-lt"/>
            </a:endParaRPr>
          </a:p>
          <a:p>
            <a:pPr marL="0" indent="0">
              <a:buNone/>
            </a:pPr>
            <a:r>
              <a:rPr lang="en-US">
                <a:ea typeface="+mn-lt"/>
                <a:cs typeface="+mn-lt"/>
              </a:rPr>
              <a:t>Our smart lock uses facial recognition technology.</a:t>
            </a:r>
          </a:p>
          <a:p>
            <a:pPr marL="0" indent="0">
              <a:buNone/>
            </a:pPr>
            <a:r>
              <a:rPr lang="en-US">
                <a:ea typeface="+mn-lt"/>
                <a:cs typeface="+mn-lt"/>
              </a:rPr>
              <a:t>The users simply approach the door, and the facial recognition system identifies and verifies their face with seconds</a:t>
            </a:r>
          </a:p>
          <a:p>
            <a:pPr>
              <a:buNone/>
            </a:pPr>
            <a:endParaRPr lang="en-US" sz="3200">
              <a:ea typeface="+mn-lt"/>
              <a:cs typeface="+mn-lt"/>
            </a:endParaRPr>
          </a:p>
          <a:p>
            <a:pPr marL="0" indent="0">
              <a:buNone/>
            </a:pPr>
            <a:br>
              <a:rPr lang="en-US"/>
            </a:br>
            <a:endParaRPr lang="en-US"/>
          </a:p>
        </p:txBody>
      </p:sp>
      <p:sp>
        <p:nvSpPr>
          <p:cNvPr id="4" name="Slide Number Placeholder 3">
            <a:extLst>
              <a:ext uri="{FF2B5EF4-FFF2-40B4-BE49-F238E27FC236}">
                <a16:creationId xmlns:a16="http://schemas.microsoft.com/office/drawing/2014/main" id="{699472E0-7CF7-B72B-FC5A-F00EAE0FD22F}"/>
              </a:ext>
            </a:extLst>
          </p:cNvPr>
          <p:cNvSpPr>
            <a:spLocks noGrp="1"/>
          </p:cNvSpPr>
          <p:nvPr>
            <p:ph type="sldNum" sz="quarter" idx="12"/>
          </p:nvPr>
        </p:nvSpPr>
        <p:spPr/>
        <p:txBody>
          <a:bodyPr/>
          <a:lstStyle/>
          <a:p>
            <a:fld id="{8D0AFDD5-844D-364D-8AEC-50CF4D36D55D}" type="slidenum">
              <a:rPr lang="en-US" noProof="0" dirty="0" smtClean="0"/>
              <a:t>27</a:t>
            </a:fld>
            <a:endParaRPr lang="en-US" noProof="0"/>
          </a:p>
        </p:txBody>
      </p:sp>
      <p:sp>
        <p:nvSpPr>
          <p:cNvPr id="5" name="Footer Placeholder 4">
            <a:extLst>
              <a:ext uri="{FF2B5EF4-FFF2-40B4-BE49-F238E27FC236}">
                <a16:creationId xmlns:a16="http://schemas.microsoft.com/office/drawing/2014/main" id="{AA983FB2-114C-AF42-3493-2DA12F53AEE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8081DDF-56B6-8334-9CC0-581E00DECB7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832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AAAA-E083-228B-077A-73B4D28F4390}"/>
              </a:ext>
            </a:extLst>
          </p:cNvPr>
          <p:cNvSpPr>
            <a:spLocks noGrp="1"/>
          </p:cNvSpPr>
          <p:nvPr>
            <p:ph type="title"/>
          </p:nvPr>
        </p:nvSpPr>
        <p:spPr>
          <a:xfrm>
            <a:off x="485528" y="538958"/>
            <a:ext cx="9912096" cy="1014984"/>
          </a:xfrm>
        </p:spPr>
        <p:txBody>
          <a:bodyPr/>
          <a:lstStyle/>
          <a:p>
            <a:pPr algn="l"/>
            <a:r>
              <a:rPr lang="en-US" dirty="0"/>
              <a:t>Smart Lock with face ID</a:t>
            </a:r>
          </a:p>
        </p:txBody>
      </p:sp>
      <p:sp>
        <p:nvSpPr>
          <p:cNvPr id="3" name="Content Placeholder 2">
            <a:extLst>
              <a:ext uri="{FF2B5EF4-FFF2-40B4-BE49-F238E27FC236}">
                <a16:creationId xmlns:a16="http://schemas.microsoft.com/office/drawing/2014/main" id="{07EDC1E6-5AEA-A8B8-E4DF-1531E95D0E4A}"/>
              </a:ext>
            </a:extLst>
          </p:cNvPr>
          <p:cNvSpPr>
            <a:spLocks noGrp="1"/>
          </p:cNvSpPr>
          <p:nvPr>
            <p:ph idx="1"/>
          </p:nvPr>
        </p:nvSpPr>
        <p:spPr/>
        <p:txBody>
          <a:bodyPr vert="horz" lIns="91440" tIns="45720" rIns="91440" bIns="45720" rtlCol="0" anchor="t">
            <a:noAutofit/>
          </a:bodyPr>
          <a:lstStyle/>
          <a:p>
            <a:pPr marL="0" indent="0">
              <a:buNone/>
            </a:pPr>
            <a:r>
              <a:rPr lang="en-US" sz="3200" b="1" dirty="0"/>
              <a:t>Advantages </a:t>
            </a:r>
          </a:p>
          <a:p>
            <a:pPr marL="0" indent="0">
              <a:buNone/>
            </a:pPr>
            <a:endParaRPr lang="en-US" sz="3200" b="1"/>
          </a:p>
          <a:p>
            <a:pPr>
              <a:buFont typeface="Arial"/>
              <a:buChar char="•"/>
            </a:pPr>
            <a:r>
              <a:rPr lang="en-US" sz="3200" dirty="0">
                <a:ea typeface="+mn-lt"/>
                <a:cs typeface="+mn-lt"/>
              </a:rPr>
              <a:t>convenience and speed</a:t>
            </a:r>
            <a:endParaRPr lang="en-US">
              <a:ea typeface="+mn-lt"/>
              <a:cs typeface="+mn-lt"/>
            </a:endParaRPr>
          </a:p>
          <a:p>
            <a:pPr>
              <a:buFont typeface="Arial"/>
              <a:buChar char="•"/>
            </a:pPr>
            <a:r>
              <a:rPr lang="en-US" sz="3200" dirty="0">
                <a:ea typeface="+mn-lt"/>
                <a:cs typeface="+mn-lt"/>
              </a:rPr>
              <a:t> a high level of security</a:t>
            </a:r>
            <a:endParaRPr lang="en-US" dirty="0">
              <a:ea typeface="+mn-lt"/>
              <a:cs typeface="+mn-lt"/>
            </a:endParaRPr>
          </a:p>
          <a:p>
            <a:pPr marL="0" indent="0">
              <a:buNone/>
            </a:pPr>
            <a:endParaRPr lang="en-US" sz="3200" b="1"/>
          </a:p>
        </p:txBody>
      </p:sp>
      <p:sp>
        <p:nvSpPr>
          <p:cNvPr id="4" name="Slide Number Placeholder 3">
            <a:extLst>
              <a:ext uri="{FF2B5EF4-FFF2-40B4-BE49-F238E27FC236}">
                <a16:creationId xmlns:a16="http://schemas.microsoft.com/office/drawing/2014/main" id="{05B5D04B-F460-6995-F3B1-ED013D0003E3}"/>
              </a:ext>
            </a:extLst>
          </p:cNvPr>
          <p:cNvSpPr>
            <a:spLocks noGrp="1"/>
          </p:cNvSpPr>
          <p:nvPr>
            <p:ph type="sldNum" sz="quarter" idx="12"/>
          </p:nvPr>
        </p:nvSpPr>
        <p:spPr/>
        <p:txBody>
          <a:bodyPr/>
          <a:lstStyle/>
          <a:p>
            <a:fld id="{8D0AFDD5-844D-364D-8AEC-50CF4D36D55D}" type="slidenum">
              <a:rPr lang="en-US" noProof="0" dirty="0" smtClean="0"/>
              <a:t>28</a:t>
            </a:fld>
            <a:endParaRPr lang="en-US" noProof="0"/>
          </a:p>
        </p:txBody>
      </p:sp>
      <p:sp>
        <p:nvSpPr>
          <p:cNvPr id="5" name="Footer Placeholder 4">
            <a:extLst>
              <a:ext uri="{FF2B5EF4-FFF2-40B4-BE49-F238E27FC236}">
                <a16:creationId xmlns:a16="http://schemas.microsoft.com/office/drawing/2014/main" id="{168F3C1C-0B82-B64A-1835-54C3DA843A2E}"/>
              </a:ext>
            </a:extLst>
          </p:cNvPr>
          <p:cNvSpPr>
            <a:spLocks noGrp="1"/>
          </p:cNvSpPr>
          <p:nvPr>
            <p:ph type="ftr" sz="quarter" idx="11"/>
          </p:nvPr>
        </p:nvSpPr>
        <p:spPr/>
        <p:txBody>
          <a:bodyPr/>
          <a:lstStyle/>
          <a:p>
            <a:r>
              <a:rPr lang="en-US" noProof="0" dirty="0"/>
              <a:t>Presentation title</a:t>
            </a:r>
          </a:p>
        </p:txBody>
      </p:sp>
      <p:sp>
        <p:nvSpPr>
          <p:cNvPr id="6" name="Date Placeholder 5">
            <a:extLst>
              <a:ext uri="{FF2B5EF4-FFF2-40B4-BE49-F238E27FC236}">
                <a16:creationId xmlns:a16="http://schemas.microsoft.com/office/drawing/2014/main" id="{763E0DA9-28FC-5A1F-A803-86FE6D0F0F0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04642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19F5-961A-9FF7-A816-8E45F391EF7F}"/>
              </a:ext>
            </a:extLst>
          </p:cNvPr>
          <p:cNvSpPr>
            <a:spLocks noGrp="1"/>
          </p:cNvSpPr>
          <p:nvPr>
            <p:ph type="title"/>
          </p:nvPr>
        </p:nvSpPr>
        <p:spPr>
          <a:xfrm>
            <a:off x="485528" y="512064"/>
            <a:ext cx="9912096" cy="1014984"/>
          </a:xfrm>
        </p:spPr>
        <p:txBody>
          <a:bodyPr/>
          <a:lstStyle/>
          <a:p>
            <a:pPr algn="l"/>
            <a:r>
              <a:rPr lang="en-US" dirty="0">
                <a:ea typeface="+mj-lt"/>
                <a:cs typeface="+mj-lt"/>
              </a:rPr>
              <a:t>Air conditioners</a:t>
            </a:r>
            <a:endParaRPr lang="en-US" dirty="0"/>
          </a:p>
        </p:txBody>
      </p:sp>
      <p:sp>
        <p:nvSpPr>
          <p:cNvPr id="3" name="Content Placeholder 2">
            <a:extLst>
              <a:ext uri="{FF2B5EF4-FFF2-40B4-BE49-F238E27FC236}">
                <a16:creationId xmlns:a16="http://schemas.microsoft.com/office/drawing/2014/main" id="{C4273AB5-5D2A-69EB-06E3-B5CE8F71D744}"/>
              </a:ext>
            </a:extLst>
          </p:cNvPr>
          <p:cNvSpPr>
            <a:spLocks noGrp="1"/>
          </p:cNvSpPr>
          <p:nvPr>
            <p:ph idx="1"/>
          </p:nvPr>
        </p:nvSpPr>
        <p:spPr/>
        <p:txBody>
          <a:bodyPr vert="horz" lIns="91440" tIns="45720" rIns="91440" bIns="45720" rtlCol="0" anchor="t">
            <a:noAutofit/>
          </a:bodyPr>
          <a:lstStyle/>
          <a:p>
            <a:pPr>
              <a:buNone/>
            </a:pPr>
            <a:r>
              <a:rPr lang="en-US" sz="3200" b="1" dirty="0">
                <a:ea typeface="+mn-lt"/>
                <a:cs typeface="+mn-lt"/>
              </a:rPr>
              <a:t>Functions</a:t>
            </a:r>
            <a:endParaRPr lang="en-US" sz="3200" b="1"/>
          </a:p>
          <a:p>
            <a:pPr>
              <a:buNone/>
            </a:pPr>
            <a:endParaRPr lang="en-US" sz="3200" b="1">
              <a:ea typeface="+mn-lt"/>
              <a:cs typeface="+mn-lt"/>
            </a:endParaRPr>
          </a:p>
          <a:p>
            <a:r>
              <a:rPr lang="en-US" dirty="0">
                <a:ea typeface="+mn-lt"/>
                <a:cs typeface="+mn-lt"/>
              </a:rPr>
              <a:t>Users can control air conditioners even when they are not physically present.</a:t>
            </a:r>
          </a:p>
          <a:p>
            <a:r>
              <a:rPr lang="en-US" dirty="0">
                <a:ea typeface="+mn-lt"/>
                <a:cs typeface="+mn-lt"/>
              </a:rPr>
              <a:t>Our application will notify the users daily after they have used the limited time. The duration is flexible. The users can change it by themselves.</a:t>
            </a:r>
            <a:endParaRPr lang="en-US"/>
          </a:p>
          <a:p>
            <a:r>
              <a:rPr lang="en-US" dirty="0">
                <a:ea typeface="+mn-lt"/>
                <a:cs typeface="+mn-lt"/>
              </a:rPr>
              <a:t>Our application will also display the usage time of air conditioners during the current month with bar chart.</a:t>
            </a:r>
            <a:endParaRPr lang="en-US" dirty="0"/>
          </a:p>
          <a:p>
            <a:pPr marL="0" indent="0">
              <a:buNone/>
            </a:pPr>
            <a:br>
              <a:rPr lang="en-US"/>
            </a:br>
            <a:endParaRPr lang="en-US"/>
          </a:p>
        </p:txBody>
      </p:sp>
      <p:sp>
        <p:nvSpPr>
          <p:cNvPr id="4" name="Slide Number Placeholder 3">
            <a:extLst>
              <a:ext uri="{FF2B5EF4-FFF2-40B4-BE49-F238E27FC236}">
                <a16:creationId xmlns:a16="http://schemas.microsoft.com/office/drawing/2014/main" id="{8706F046-8753-12F6-0388-1381A440ADC1}"/>
              </a:ext>
            </a:extLst>
          </p:cNvPr>
          <p:cNvSpPr>
            <a:spLocks noGrp="1"/>
          </p:cNvSpPr>
          <p:nvPr>
            <p:ph type="sldNum" sz="quarter" idx="12"/>
          </p:nvPr>
        </p:nvSpPr>
        <p:spPr/>
        <p:txBody>
          <a:bodyPr/>
          <a:lstStyle/>
          <a:p>
            <a:fld id="{8D0AFDD5-844D-364D-8AEC-50CF4D36D55D}" type="slidenum">
              <a:rPr lang="en-US" noProof="0" dirty="0" smtClean="0"/>
              <a:t>29</a:t>
            </a:fld>
            <a:endParaRPr lang="en-US" noProof="0" dirty="0"/>
          </a:p>
        </p:txBody>
      </p:sp>
      <p:sp>
        <p:nvSpPr>
          <p:cNvPr id="5" name="Footer Placeholder 4">
            <a:extLst>
              <a:ext uri="{FF2B5EF4-FFF2-40B4-BE49-F238E27FC236}">
                <a16:creationId xmlns:a16="http://schemas.microsoft.com/office/drawing/2014/main" id="{7451EBB1-FCDF-C9AC-47F9-BEDA82A0691B}"/>
              </a:ext>
            </a:extLst>
          </p:cNvPr>
          <p:cNvSpPr>
            <a:spLocks noGrp="1"/>
          </p:cNvSpPr>
          <p:nvPr>
            <p:ph type="ftr" sz="quarter" idx="11"/>
          </p:nvPr>
        </p:nvSpPr>
        <p:spPr/>
        <p:txBody>
          <a:bodyPr/>
          <a:lstStyle/>
          <a:p>
            <a:r>
              <a:rPr lang="en-US" noProof="0" dirty="0"/>
              <a:t>Presentation title</a:t>
            </a:r>
          </a:p>
        </p:txBody>
      </p:sp>
      <p:sp>
        <p:nvSpPr>
          <p:cNvPr id="6" name="Date Placeholder 5">
            <a:extLst>
              <a:ext uri="{FF2B5EF4-FFF2-40B4-BE49-F238E27FC236}">
                <a16:creationId xmlns:a16="http://schemas.microsoft.com/office/drawing/2014/main" id="{99419BC0-9D05-E1C9-3D5D-3FA222F565F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0285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134709" y="2057031"/>
            <a:ext cx="8101861" cy="2121316"/>
          </a:xfrm>
        </p:spPr>
        <p:txBody>
          <a:bodyPr/>
          <a:lstStyle/>
          <a:p>
            <a:pPr marL="228600" indent="-228600">
              <a:lnSpc>
                <a:spcPct val="150000"/>
              </a:lnSpc>
              <a:spcBef>
                <a:spcPts val="1000"/>
              </a:spcBef>
            </a:pPr>
            <a:r>
              <a:rPr lang="en-US">
                <a:latin typeface="Segoe UI"/>
                <a:cs typeface="Segoe UI"/>
              </a:rPr>
              <a:t>Have you ever forgot to turn off your aircon? </a:t>
            </a:r>
            <a:endParaRPr lang="en-US" sz="2800">
              <a:latin typeface="Segoe UI"/>
              <a:cs typeface="Segoe UI"/>
            </a:endParaRP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3</a:t>
            </a:fld>
            <a:endParaRPr lang="en-US"/>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a:t>Smart Home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a:t>20XX</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E1DE291-5989-35CB-87C3-D7A96EF10F1D}"/>
                  </a:ext>
                </a:extLst>
              </p14:cNvPr>
              <p14:cNvContentPartPr/>
              <p14:nvPr/>
            </p14:nvContentPartPr>
            <p14:xfrm>
              <a:off x="4495800" y="3671046"/>
              <a:ext cx="13447" cy="13447"/>
            </p14:xfrm>
          </p:contentPart>
        </mc:Choice>
        <mc:Fallback xmlns="">
          <p:pic>
            <p:nvPicPr>
              <p:cNvPr id="4" name="Ink 3">
                <a:extLst>
                  <a:ext uri="{FF2B5EF4-FFF2-40B4-BE49-F238E27FC236}">
                    <a16:creationId xmlns:a16="http://schemas.microsoft.com/office/drawing/2014/main" id="{1E1DE291-5989-35CB-87C3-D7A96EF10F1D}"/>
                  </a:ext>
                </a:extLst>
              </p:cNvPr>
              <p:cNvPicPr/>
              <p:nvPr/>
            </p:nvPicPr>
            <p:blipFill>
              <a:blip r:embed="rId3"/>
              <a:stretch>
                <a:fillRect/>
              </a:stretch>
            </p:blipFill>
            <p:spPr>
              <a:xfrm>
                <a:off x="3823450" y="2998696"/>
                <a:ext cx="1344700" cy="13447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BC0336-1BB4-7456-94BE-A5F6A3E32CA1}"/>
                  </a:ext>
                </a:extLst>
              </p14:cNvPr>
              <p14:cNvContentPartPr/>
              <p14:nvPr/>
            </p14:nvContentPartPr>
            <p14:xfrm>
              <a:off x="4755776" y="3590364"/>
              <a:ext cx="13447" cy="13447"/>
            </p14:xfrm>
          </p:contentPart>
        </mc:Choice>
        <mc:Fallback xmlns="">
          <p:pic>
            <p:nvPicPr>
              <p:cNvPr id="5" name="Ink 4">
                <a:extLst>
                  <a:ext uri="{FF2B5EF4-FFF2-40B4-BE49-F238E27FC236}">
                    <a16:creationId xmlns:a16="http://schemas.microsoft.com/office/drawing/2014/main" id="{85BC0336-1BB4-7456-94BE-A5F6A3E32CA1}"/>
                  </a:ext>
                </a:extLst>
              </p:cNvPr>
              <p:cNvPicPr/>
              <p:nvPr/>
            </p:nvPicPr>
            <p:blipFill>
              <a:blip r:embed="rId3"/>
              <a:stretch>
                <a:fillRect/>
              </a:stretch>
            </p:blipFill>
            <p:spPr>
              <a:xfrm>
                <a:off x="4083426" y="2918014"/>
                <a:ext cx="1344700" cy="1344700"/>
              </a:xfrm>
              <a:prstGeom prst="rect">
                <a:avLst/>
              </a:prstGeom>
            </p:spPr>
          </p:pic>
        </mc:Fallback>
      </mc:AlternateContent>
    </p:spTree>
    <p:extLst>
      <p:ext uri="{BB962C8B-B14F-4D97-AF65-F5344CB8AC3E}">
        <p14:creationId xmlns:p14="http://schemas.microsoft.com/office/powerpoint/2010/main" val="3534209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A0A5-CE24-AFB8-46B3-26A01C4D01AE}"/>
              </a:ext>
            </a:extLst>
          </p:cNvPr>
          <p:cNvSpPr>
            <a:spLocks noGrp="1"/>
          </p:cNvSpPr>
          <p:nvPr>
            <p:ph type="title"/>
          </p:nvPr>
        </p:nvSpPr>
        <p:spPr>
          <a:xfrm>
            <a:off x="488788" y="553628"/>
            <a:ext cx="9912096" cy="1014984"/>
          </a:xfrm>
        </p:spPr>
        <p:txBody>
          <a:bodyPr/>
          <a:lstStyle/>
          <a:p>
            <a:pPr algn="l"/>
            <a:r>
              <a:rPr lang="en-US" dirty="0"/>
              <a:t>Air conditioners</a:t>
            </a:r>
          </a:p>
        </p:txBody>
      </p:sp>
      <p:sp>
        <p:nvSpPr>
          <p:cNvPr id="3" name="Content Placeholder 2">
            <a:extLst>
              <a:ext uri="{FF2B5EF4-FFF2-40B4-BE49-F238E27FC236}">
                <a16:creationId xmlns:a16="http://schemas.microsoft.com/office/drawing/2014/main" id="{32947507-7340-EF30-0088-4566AE9156A4}"/>
              </a:ext>
            </a:extLst>
          </p:cNvPr>
          <p:cNvSpPr>
            <a:spLocks noGrp="1"/>
          </p:cNvSpPr>
          <p:nvPr>
            <p:ph idx="1"/>
          </p:nvPr>
        </p:nvSpPr>
        <p:spPr/>
        <p:txBody>
          <a:bodyPr vert="horz" lIns="91440" tIns="45720" rIns="91440" bIns="45720" rtlCol="0" anchor="t">
            <a:noAutofit/>
          </a:bodyPr>
          <a:lstStyle/>
          <a:p>
            <a:pPr>
              <a:buNone/>
            </a:pPr>
            <a:r>
              <a:rPr lang="en-US" sz="3200" b="1" dirty="0"/>
              <a:t>Advantages</a:t>
            </a:r>
          </a:p>
          <a:p>
            <a:pPr>
              <a:buNone/>
            </a:pPr>
            <a:endParaRPr lang="en-US" sz="3200">
              <a:solidFill>
                <a:srgbClr val="595959"/>
              </a:solidFill>
              <a:latin typeface="Arial"/>
              <a:cs typeface="Arial"/>
            </a:endParaRPr>
          </a:p>
          <a:p>
            <a:pPr>
              <a:buFont typeface="Arial"/>
              <a:buChar char="•"/>
            </a:pPr>
            <a:r>
              <a:rPr lang="en-US" dirty="0">
                <a:solidFill>
                  <a:srgbClr val="000000"/>
                </a:solidFill>
                <a:ea typeface="+mn-lt"/>
                <a:cs typeface="+mn-lt"/>
              </a:rPr>
              <a:t>Energy </a:t>
            </a:r>
            <a:r>
              <a:rPr lang="en-US" dirty="0">
                <a:solidFill>
                  <a:srgbClr val="000000"/>
                </a:solidFill>
                <a:latin typeface="Univers Condensed Light"/>
                <a:cs typeface="Arial"/>
              </a:rPr>
              <a:t>management</a:t>
            </a:r>
          </a:p>
          <a:p>
            <a:pPr marL="0" indent="0">
              <a:buNone/>
            </a:pPr>
            <a:endParaRPr lang="en-US">
              <a:solidFill>
                <a:srgbClr val="000000"/>
              </a:solidFill>
              <a:latin typeface="Univers Condensed Light"/>
              <a:cs typeface="Arial"/>
            </a:endParaRPr>
          </a:p>
          <a:p>
            <a:pPr>
              <a:buFont typeface="Arial"/>
              <a:buChar char="•"/>
            </a:pPr>
            <a:r>
              <a:rPr lang="en-US" dirty="0">
                <a:solidFill>
                  <a:srgbClr val="000000"/>
                </a:solidFill>
                <a:latin typeface="Univers Condensed Light"/>
                <a:cs typeface="Arial"/>
              </a:rPr>
              <a:t>Transparent Billing</a:t>
            </a:r>
          </a:p>
          <a:p>
            <a:pPr marL="0" indent="0">
              <a:buNone/>
            </a:pPr>
            <a:r>
              <a:rPr lang="en-US" sz="2700" dirty="0">
                <a:solidFill>
                  <a:srgbClr val="000000"/>
                </a:solidFill>
                <a:ea typeface="+mn-lt"/>
                <a:cs typeface="Arial"/>
              </a:rPr>
              <a:t>   By tracking the total time of air conditioner usage for each room, homeowners </a:t>
            </a:r>
          </a:p>
          <a:p>
            <a:pPr marL="0" indent="0">
              <a:buNone/>
            </a:pPr>
            <a:r>
              <a:rPr lang="en-US" sz="2700" dirty="0">
                <a:solidFill>
                  <a:srgbClr val="000000"/>
                </a:solidFill>
                <a:ea typeface="+mn-lt"/>
                <a:cs typeface="Arial"/>
              </a:rPr>
              <a:t>   can provide accurate and transparent billing to their tenants.</a:t>
            </a:r>
            <a:endParaRPr lang="en-US" dirty="0"/>
          </a:p>
          <a:p>
            <a:pPr indent="0">
              <a:buNone/>
            </a:pPr>
            <a:endParaRPr lang="en-US" sz="2400">
              <a:solidFill>
                <a:srgbClr val="374151"/>
              </a:solidFill>
            </a:endParaRPr>
          </a:p>
          <a:p>
            <a:pPr marL="0" indent="0">
              <a:buNone/>
            </a:pPr>
            <a:br>
              <a:rPr lang="en-US"/>
            </a:br>
            <a:endParaRPr lang="en-US"/>
          </a:p>
        </p:txBody>
      </p:sp>
      <p:sp>
        <p:nvSpPr>
          <p:cNvPr id="4" name="Slide Number Placeholder 3">
            <a:extLst>
              <a:ext uri="{FF2B5EF4-FFF2-40B4-BE49-F238E27FC236}">
                <a16:creationId xmlns:a16="http://schemas.microsoft.com/office/drawing/2014/main" id="{C87C2E42-BC2F-E29E-EBC7-F1B065493339}"/>
              </a:ext>
            </a:extLst>
          </p:cNvPr>
          <p:cNvSpPr>
            <a:spLocks noGrp="1"/>
          </p:cNvSpPr>
          <p:nvPr>
            <p:ph type="sldNum" sz="quarter" idx="12"/>
          </p:nvPr>
        </p:nvSpPr>
        <p:spPr/>
        <p:txBody>
          <a:bodyPr/>
          <a:lstStyle/>
          <a:p>
            <a:fld id="{8D0AFDD5-844D-364D-8AEC-50CF4D36D55D}" type="slidenum">
              <a:rPr lang="en-US" noProof="0" dirty="0" smtClean="0"/>
              <a:t>30</a:t>
            </a:fld>
            <a:endParaRPr lang="en-US" noProof="0" dirty="0"/>
          </a:p>
        </p:txBody>
      </p:sp>
      <p:sp>
        <p:nvSpPr>
          <p:cNvPr id="5" name="Footer Placeholder 4">
            <a:extLst>
              <a:ext uri="{FF2B5EF4-FFF2-40B4-BE49-F238E27FC236}">
                <a16:creationId xmlns:a16="http://schemas.microsoft.com/office/drawing/2014/main" id="{E97B00F7-B22B-B36F-3E7E-D2A0FE4E6F84}"/>
              </a:ext>
            </a:extLst>
          </p:cNvPr>
          <p:cNvSpPr>
            <a:spLocks noGrp="1"/>
          </p:cNvSpPr>
          <p:nvPr>
            <p:ph type="ftr" sz="quarter" idx="11"/>
          </p:nvPr>
        </p:nvSpPr>
        <p:spPr/>
        <p:txBody>
          <a:bodyPr/>
          <a:lstStyle/>
          <a:p>
            <a:r>
              <a:rPr lang="en-US" noProof="0" dirty="0"/>
              <a:t>Presentation title</a:t>
            </a:r>
          </a:p>
        </p:txBody>
      </p:sp>
      <p:sp>
        <p:nvSpPr>
          <p:cNvPr id="6" name="Date Placeholder 5">
            <a:extLst>
              <a:ext uri="{FF2B5EF4-FFF2-40B4-BE49-F238E27FC236}">
                <a16:creationId xmlns:a16="http://schemas.microsoft.com/office/drawing/2014/main" id="{8F6A83C1-A933-B170-7BBB-1CBE9A2425D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956248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F558-3BCD-B844-A45B-80FC52953326}"/>
              </a:ext>
            </a:extLst>
          </p:cNvPr>
          <p:cNvSpPr>
            <a:spLocks noGrp="1"/>
          </p:cNvSpPr>
          <p:nvPr>
            <p:ph type="title"/>
          </p:nvPr>
        </p:nvSpPr>
        <p:spPr>
          <a:xfrm>
            <a:off x="488788" y="428937"/>
            <a:ext cx="9912096" cy="1014984"/>
          </a:xfrm>
        </p:spPr>
        <p:txBody>
          <a:bodyPr/>
          <a:lstStyle/>
          <a:p>
            <a:pPr algn="l"/>
            <a:r>
              <a:rPr lang="en-US">
                <a:ea typeface="+mj-lt"/>
                <a:cs typeface="+mj-lt"/>
              </a:rPr>
              <a:t>Humidifiers</a:t>
            </a:r>
            <a:endParaRPr lang="en-US"/>
          </a:p>
        </p:txBody>
      </p:sp>
      <p:sp>
        <p:nvSpPr>
          <p:cNvPr id="3" name="Content Placeholder 2">
            <a:extLst>
              <a:ext uri="{FF2B5EF4-FFF2-40B4-BE49-F238E27FC236}">
                <a16:creationId xmlns:a16="http://schemas.microsoft.com/office/drawing/2014/main" id="{46342B0F-1DE0-0413-31D9-07B14F330E5D}"/>
              </a:ext>
            </a:extLst>
          </p:cNvPr>
          <p:cNvSpPr>
            <a:spLocks noGrp="1"/>
          </p:cNvSpPr>
          <p:nvPr>
            <p:ph idx="1"/>
          </p:nvPr>
        </p:nvSpPr>
        <p:spPr/>
        <p:txBody>
          <a:bodyPr vert="horz" lIns="91440" tIns="45720" rIns="91440" bIns="45720" rtlCol="0" anchor="t">
            <a:noAutofit/>
          </a:bodyPr>
          <a:lstStyle/>
          <a:p>
            <a:pPr>
              <a:buNone/>
            </a:pPr>
            <a:r>
              <a:rPr lang="en-US" sz="3200" b="1">
                <a:ea typeface="+mn-lt"/>
                <a:cs typeface="+mn-lt"/>
              </a:rPr>
              <a:t>Functions</a:t>
            </a:r>
            <a:endParaRPr lang="en-US" sz="3200" b="1"/>
          </a:p>
          <a:p>
            <a:pPr>
              <a:buNone/>
            </a:pPr>
            <a:endParaRPr lang="en-US" sz="3200">
              <a:ea typeface="+mn-lt"/>
              <a:cs typeface="+mn-lt"/>
            </a:endParaRPr>
          </a:p>
          <a:p>
            <a:r>
              <a:rPr lang="en-US">
                <a:ea typeface="+mn-lt"/>
                <a:cs typeface="+mn-lt"/>
              </a:rPr>
              <a:t>Our application receives the humidity data from the sensor and analyze it to</a:t>
            </a:r>
          </a:p>
          <a:p>
            <a:pPr marL="0" indent="0">
              <a:buNone/>
            </a:pPr>
            <a:r>
              <a:rPr lang="en-US">
                <a:ea typeface="+mn-lt"/>
                <a:cs typeface="+mn-lt"/>
              </a:rPr>
              <a:t>   determine whether the humidity levels are within the desired range. </a:t>
            </a:r>
            <a:endParaRPr lang="en-US"/>
          </a:p>
          <a:p>
            <a:pPr marL="0" indent="0">
              <a:buNone/>
            </a:pPr>
            <a:endParaRPr lang="en-US">
              <a:ea typeface="+mn-lt"/>
              <a:cs typeface="+mn-lt"/>
            </a:endParaRPr>
          </a:p>
          <a:p>
            <a:r>
              <a:rPr lang="en-US">
                <a:ea typeface="+mn-lt"/>
                <a:cs typeface="+mn-lt"/>
              </a:rPr>
              <a:t>If the humidity exceeds the desired range, our application will turn off humidifiers</a:t>
            </a:r>
          </a:p>
          <a:p>
            <a:pPr marL="0" indent="0">
              <a:buNone/>
            </a:pPr>
            <a:r>
              <a:rPr lang="en-US">
                <a:ea typeface="+mn-lt"/>
                <a:cs typeface="+mn-lt"/>
              </a:rPr>
              <a:t>   automatically.</a:t>
            </a:r>
            <a:endParaRPr lang="en-US"/>
          </a:p>
          <a:p>
            <a:pPr marL="0" indent="0">
              <a:buNone/>
            </a:pPr>
            <a:br>
              <a:rPr lang="en-US"/>
            </a:br>
            <a:endParaRPr lang="en-US"/>
          </a:p>
        </p:txBody>
      </p:sp>
      <p:sp>
        <p:nvSpPr>
          <p:cNvPr id="4" name="Slide Number Placeholder 3">
            <a:extLst>
              <a:ext uri="{FF2B5EF4-FFF2-40B4-BE49-F238E27FC236}">
                <a16:creationId xmlns:a16="http://schemas.microsoft.com/office/drawing/2014/main" id="{54B2F85C-43DE-1690-5188-27BE9596617F}"/>
              </a:ext>
            </a:extLst>
          </p:cNvPr>
          <p:cNvSpPr>
            <a:spLocks noGrp="1"/>
          </p:cNvSpPr>
          <p:nvPr>
            <p:ph type="sldNum" sz="quarter" idx="12"/>
          </p:nvPr>
        </p:nvSpPr>
        <p:spPr/>
        <p:txBody>
          <a:bodyPr/>
          <a:lstStyle/>
          <a:p>
            <a:fld id="{8D0AFDD5-844D-364D-8AEC-50CF4D36D55D}" type="slidenum">
              <a:rPr lang="en-US" noProof="0" smtClean="0"/>
              <a:t>31</a:t>
            </a:fld>
            <a:endParaRPr lang="en-US" noProof="0"/>
          </a:p>
        </p:txBody>
      </p:sp>
      <p:sp>
        <p:nvSpPr>
          <p:cNvPr id="5" name="Footer Placeholder 4">
            <a:extLst>
              <a:ext uri="{FF2B5EF4-FFF2-40B4-BE49-F238E27FC236}">
                <a16:creationId xmlns:a16="http://schemas.microsoft.com/office/drawing/2014/main" id="{92D961B0-BB3C-0AA3-49A5-0F893C47D82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31F605C-F77D-152B-D24E-03D011D4716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81131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D67A-0F77-E606-A861-DC1986AFDBB5}"/>
              </a:ext>
            </a:extLst>
          </p:cNvPr>
          <p:cNvSpPr>
            <a:spLocks noGrp="1"/>
          </p:cNvSpPr>
          <p:nvPr>
            <p:ph type="title"/>
          </p:nvPr>
        </p:nvSpPr>
        <p:spPr>
          <a:xfrm>
            <a:off x="488788" y="498209"/>
            <a:ext cx="9912096" cy="1014984"/>
          </a:xfrm>
        </p:spPr>
        <p:txBody>
          <a:bodyPr/>
          <a:lstStyle/>
          <a:p>
            <a:pPr algn="l"/>
            <a:r>
              <a:rPr lang="en-US" sz="6000" dirty="0">
                <a:latin typeface="Century Gothic"/>
              </a:rPr>
              <a:t>Humidifiers</a:t>
            </a:r>
            <a:endParaRPr lang="en-US" dirty="0"/>
          </a:p>
        </p:txBody>
      </p:sp>
      <p:sp>
        <p:nvSpPr>
          <p:cNvPr id="3" name="Content Placeholder 2">
            <a:extLst>
              <a:ext uri="{FF2B5EF4-FFF2-40B4-BE49-F238E27FC236}">
                <a16:creationId xmlns:a16="http://schemas.microsoft.com/office/drawing/2014/main" id="{7900E47C-AB05-53D7-0886-980E31B2FFD9}"/>
              </a:ext>
            </a:extLst>
          </p:cNvPr>
          <p:cNvSpPr>
            <a:spLocks noGrp="1"/>
          </p:cNvSpPr>
          <p:nvPr>
            <p:ph idx="1"/>
          </p:nvPr>
        </p:nvSpPr>
        <p:spPr/>
        <p:txBody>
          <a:bodyPr vert="horz" lIns="91440" tIns="45720" rIns="91440" bIns="45720" rtlCol="0" anchor="t">
            <a:noAutofit/>
          </a:bodyPr>
          <a:lstStyle/>
          <a:p>
            <a:pPr>
              <a:buNone/>
            </a:pPr>
            <a:r>
              <a:rPr lang="en-US" sz="3200" b="1" dirty="0">
                <a:ea typeface="+mn-lt"/>
                <a:cs typeface="+mn-lt"/>
              </a:rPr>
              <a:t>Advantages </a:t>
            </a:r>
            <a:endParaRPr lang="en-US" sz="3200" b="1"/>
          </a:p>
          <a:p>
            <a:pPr>
              <a:buNone/>
            </a:pPr>
            <a:endParaRPr lang="en-US">
              <a:ea typeface="+mn-lt"/>
              <a:cs typeface="+mn-lt"/>
            </a:endParaRPr>
          </a:p>
          <a:p>
            <a:pPr>
              <a:buFont typeface="Arial"/>
              <a:buChar char="•"/>
            </a:pPr>
            <a:r>
              <a:rPr lang="en-US" dirty="0">
                <a:ea typeface="+mn-lt"/>
                <a:cs typeface="+mn-lt"/>
              </a:rPr>
              <a:t>Optimal Indoor Comfort</a:t>
            </a:r>
            <a:endParaRPr lang="en-US"/>
          </a:p>
          <a:p>
            <a:pPr>
              <a:buFont typeface="Arial"/>
              <a:buChar char="•"/>
            </a:pPr>
            <a:r>
              <a:rPr lang="en-US" dirty="0">
                <a:ea typeface="+mn-lt"/>
                <a:cs typeface="+mn-lt"/>
              </a:rPr>
              <a:t>Mold  Prevention</a:t>
            </a:r>
            <a:endParaRPr lang="en-US"/>
          </a:p>
          <a:p>
            <a:pPr>
              <a:buFont typeface="Arial"/>
              <a:buChar char="•"/>
            </a:pPr>
            <a:r>
              <a:rPr lang="en-US" dirty="0">
                <a:ea typeface="+mn-lt"/>
                <a:cs typeface="+mn-lt"/>
              </a:rPr>
              <a:t>Health and well-beings</a:t>
            </a:r>
            <a:endParaRPr lang="en-US" dirty="0"/>
          </a:p>
          <a:p>
            <a:pPr marL="0" indent="0">
              <a:buNone/>
            </a:pPr>
            <a:endParaRPr lang="en-US"/>
          </a:p>
        </p:txBody>
      </p:sp>
      <p:sp>
        <p:nvSpPr>
          <p:cNvPr id="4" name="Slide Number Placeholder 3">
            <a:extLst>
              <a:ext uri="{FF2B5EF4-FFF2-40B4-BE49-F238E27FC236}">
                <a16:creationId xmlns:a16="http://schemas.microsoft.com/office/drawing/2014/main" id="{F6EB3AF6-E5B4-82CA-E294-7708196D9C95}"/>
              </a:ext>
            </a:extLst>
          </p:cNvPr>
          <p:cNvSpPr>
            <a:spLocks noGrp="1"/>
          </p:cNvSpPr>
          <p:nvPr>
            <p:ph type="sldNum" sz="quarter" idx="12"/>
          </p:nvPr>
        </p:nvSpPr>
        <p:spPr/>
        <p:txBody>
          <a:bodyPr/>
          <a:lstStyle/>
          <a:p>
            <a:fld id="{8D0AFDD5-844D-364D-8AEC-50CF4D36D55D}" type="slidenum">
              <a:rPr lang="en-US" noProof="0" dirty="0" smtClean="0"/>
              <a:t>32</a:t>
            </a:fld>
            <a:endParaRPr lang="en-US" noProof="0" dirty="0"/>
          </a:p>
        </p:txBody>
      </p:sp>
      <p:sp>
        <p:nvSpPr>
          <p:cNvPr id="5" name="Footer Placeholder 4">
            <a:extLst>
              <a:ext uri="{FF2B5EF4-FFF2-40B4-BE49-F238E27FC236}">
                <a16:creationId xmlns:a16="http://schemas.microsoft.com/office/drawing/2014/main" id="{1796BF36-B9F9-9E21-6D60-ADF4C5C01BBF}"/>
              </a:ext>
            </a:extLst>
          </p:cNvPr>
          <p:cNvSpPr>
            <a:spLocks noGrp="1"/>
          </p:cNvSpPr>
          <p:nvPr>
            <p:ph type="ftr" sz="quarter" idx="11"/>
          </p:nvPr>
        </p:nvSpPr>
        <p:spPr/>
        <p:txBody>
          <a:bodyPr/>
          <a:lstStyle/>
          <a:p>
            <a:r>
              <a:rPr lang="en-US" noProof="0" dirty="0"/>
              <a:t>Presentation title</a:t>
            </a:r>
          </a:p>
        </p:txBody>
      </p:sp>
      <p:sp>
        <p:nvSpPr>
          <p:cNvPr id="6" name="Date Placeholder 5">
            <a:extLst>
              <a:ext uri="{FF2B5EF4-FFF2-40B4-BE49-F238E27FC236}">
                <a16:creationId xmlns:a16="http://schemas.microsoft.com/office/drawing/2014/main" id="{9B775D7D-2577-0CCD-808D-D90735B27FC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0048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4224806" cy="760985"/>
          </a:xfrm>
        </p:spPr>
        <p:txBody>
          <a:bodyPr/>
          <a:lstStyle/>
          <a:p>
            <a:r>
              <a:rPr lang="en-US" sz="4000"/>
              <a:t>Concept Sketch</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3" name="Picture 6" descr="Diagram&#10;&#10;Description automatically generated">
            <a:extLst>
              <a:ext uri="{FF2B5EF4-FFF2-40B4-BE49-F238E27FC236}">
                <a16:creationId xmlns:a16="http://schemas.microsoft.com/office/drawing/2014/main" id="{5B6D0156-96FE-A727-0E10-A055E3B88F3E}"/>
              </a:ext>
            </a:extLst>
          </p:cNvPr>
          <p:cNvPicPr>
            <a:picLocks noChangeAspect="1"/>
          </p:cNvPicPr>
          <p:nvPr/>
        </p:nvPicPr>
        <p:blipFill>
          <a:blip r:embed="rId2"/>
          <a:stretch>
            <a:fillRect/>
          </a:stretch>
        </p:blipFill>
        <p:spPr>
          <a:xfrm>
            <a:off x="1328326" y="935919"/>
            <a:ext cx="9394236" cy="5315419"/>
          </a:xfrm>
          <a:prstGeom prst="rect">
            <a:avLst/>
          </a:prstGeom>
        </p:spPr>
      </p:pic>
    </p:spTree>
    <p:extLst>
      <p:ext uri="{BB962C8B-B14F-4D97-AF65-F5344CB8AC3E}">
        <p14:creationId xmlns:p14="http://schemas.microsoft.com/office/powerpoint/2010/main" val="19615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8627472" cy="760985"/>
          </a:xfrm>
        </p:spPr>
        <p:txBody>
          <a:bodyPr/>
          <a:lstStyle/>
          <a:p>
            <a:pPr algn="l"/>
            <a:r>
              <a:rPr lang="en-US" sz="4000"/>
              <a:t>Block Diagram (Locking) </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34</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3" name="Picture 7" descr="Diagram&#10;&#10;Description automatically generated">
            <a:extLst>
              <a:ext uri="{FF2B5EF4-FFF2-40B4-BE49-F238E27FC236}">
                <a16:creationId xmlns:a16="http://schemas.microsoft.com/office/drawing/2014/main" id="{FD6D704A-3FD9-E254-658F-192F6E4DC087}"/>
              </a:ext>
            </a:extLst>
          </p:cNvPr>
          <p:cNvPicPr>
            <a:picLocks noChangeAspect="1"/>
          </p:cNvPicPr>
          <p:nvPr/>
        </p:nvPicPr>
        <p:blipFill>
          <a:blip r:embed="rId2"/>
          <a:stretch>
            <a:fillRect/>
          </a:stretch>
        </p:blipFill>
        <p:spPr>
          <a:xfrm>
            <a:off x="1480127" y="1248532"/>
            <a:ext cx="9462653" cy="4522571"/>
          </a:xfrm>
          <a:prstGeom prst="rect">
            <a:avLst/>
          </a:prstGeom>
        </p:spPr>
      </p:pic>
    </p:spTree>
    <p:extLst>
      <p:ext uri="{BB962C8B-B14F-4D97-AF65-F5344CB8AC3E}">
        <p14:creationId xmlns:p14="http://schemas.microsoft.com/office/powerpoint/2010/main" val="4089485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8627472" cy="760985"/>
          </a:xfrm>
        </p:spPr>
        <p:txBody>
          <a:bodyPr/>
          <a:lstStyle/>
          <a:p>
            <a:pPr algn="l"/>
            <a:r>
              <a:rPr lang="en-US" sz="4000"/>
              <a:t>Block Diagram (Unlocking) </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7" name="Picture 7" descr="Diagram&#10;&#10;Description automatically generated">
            <a:extLst>
              <a:ext uri="{FF2B5EF4-FFF2-40B4-BE49-F238E27FC236}">
                <a16:creationId xmlns:a16="http://schemas.microsoft.com/office/drawing/2014/main" id="{B3E239C4-A4CC-F8DA-BD36-A4CCF90E9E2C}"/>
              </a:ext>
            </a:extLst>
          </p:cNvPr>
          <p:cNvPicPr>
            <a:picLocks noChangeAspect="1"/>
          </p:cNvPicPr>
          <p:nvPr/>
        </p:nvPicPr>
        <p:blipFill>
          <a:blip r:embed="rId2"/>
          <a:stretch>
            <a:fillRect/>
          </a:stretch>
        </p:blipFill>
        <p:spPr>
          <a:xfrm>
            <a:off x="1676400" y="1136102"/>
            <a:ext cx="8608290" cy="5070703"/>
          </a:xfrm>
          <a:prstGeom prst="rect">
            <a:avLst/>
          </a:prstGeom>
        </p:spPr>
      </p:pic>
    </p:spTree>
    <p:extLst>
      <p:ext uri="{BB962C8B-B14F-4D97-AF65-F5344CB8AC3E}">
        <p14:creationId xmlns:p14="http://schemas.microsoft.com/office/powerpoint/2010/main" val="3778523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8627472" cy="760985"/>
          </a:xfrm>
        </p:spPr>
        <p:txBody>
          <a:bodyPr/>
          <a:lstStyle/>
          <a:p>
            <a:r>
              <a:rPr lang="en-US" sz="4000"/>
              <a:t>Block Diagram (Air Conditioning) </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36</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7" name="Picture 7" descr="Diagram">
            <a:extLst>
              <a:ext uri="{FF2B5EF4-FFF2-40B4-BE49-F238E27FC236}">
                <a16:creationId xmlns:a16="http://schemas.microsoft.com/office/drawing/2014/main" id="{7CE9A1B0-BEBA-6415-D35A-B90392072C02}"/>
              </a:ext>
            </a:extLst>
          </p:cNvPr>
          <p:cNvPicPr>
            <a:picLocks noChangeAspect="1"/>
          </p:cNvPicPr>
          <p:nvPr/>
        </p:nvPicPr>
        <p:blipFill>
          <a:blip r:embed="rId2"/>
          <a:stretch>
            <a:fillRect/>
          </a:stretch>
        </p:blipFill>
        <p:spPr>
          <a:xfrm>
            <a:off x="565043" y="1935728"/>
            <a:ext cx="10755744" cy="3131931"/>
          </a:xfrm>
          <a:prstGeom prst="rect">
            <a:avLst/>
          </a:prstGeom>
        </p:spPr>
      </p:pic>
    </p:spTree>
    <p:extLst>
      <p:ext uri="{BB962C8B-B14F-4D97-AF65-F5344CB8AC3E}">
        <p14:creationId xmlns:p14="http://schemas.microsoft.com/office/powerpoint/2010/main" val="1450851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8627472" cy="760985"/>
          </a:xfrm>
        </p:spPr>
        <p:txBody>
          <a:bodyPr/>
          <a:lstStyle/>
          <a:p>
            <a:pPr algn="l"/>
            <a:r>
              <a:rPr lang="en-US" sz="4000"/>
              <a:t>Block Diagram (Humidifier) </a:t>
            </a:r>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37</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3" name="Picture 7" descr="Text, whiteboard&#10;&#10;Description automatically generated">
            <a:extLst>
              <a:ext uri="{FF2B5EF4-FFF2-40B4-BE49-F238E27FC236}">
                <a16:creationId xmlns:a16="http://schemas.microsoft.com/office/drawing/2014/main" id="{62115B7E-C4A4-C0EA-3F60-5EAE29CA9DDE}"/>
              </a:ext>
            </a:extLst>
          </p:cNvPr>
          <p:cNvPicPr>
            <a:picLocks noChangeAspect="1"/>
          </p:cNvPicPr>
          <p:nvPr/>
        </p:nvPicPr>
        <p:blipFill>
          <a:blip r:embed="rId2"/>
          <a:stretch>
            <a:fillRect/>
          </a:stretch>
        </p:blipFill>
        <p:spPr>
          <a:xfrm>
            <a:off x="1272309" y="1830515"/>
            <a:ext cx="9277926" cy="3196968"/>
          </a:xfrm>
          <a:prstGeom prst="rect">
            <a:avLst/>
          </a:prstGeom>
        </p:spPr>
      </p:pic>
    </p:spTree>
    <p:extLst>
      <p:ext uri="{BB962C8B-B14F-4D97-AF65-F5344CB8AC3E}">
        <p14:creationId xmlns:p14="http://schemas.microsoft.com/office/powerpoint/2010/main" val="851416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D070-DE8D-1B48-6169-BA6015FF5D67}"/>
              </a:ext>
            </a:extLst>
          </p:cNvPr>
          <p:cNvSpPr>
            <a:spLocks noGrp="1"/>
          </p:cNvSpPr>
          <p:nvPr>
            <p:ph type="title"/>
          </p:nvPr>
        </p:nvSpPr>
        <p:spPr>
          <a:xfrm>
            <a:off x="341006" y="195976"/>
            <a:ext cx="8627472" cy="760985"/>
          </a:xfrm>
        </p:spPr>
        <p:txBody>
          <a:bodyPr/>
          <a:lstStyle/>
          <a:p>
            <a:pPr algn="l"/>
            <a:r>
              <a:rPr lang="en-US" sz="4000"/>
              <a:t>Flowchart </a:t>
            </a:r>
            <a:endParaRPr lang="en-US"/>
          </a:p>
        </p:txBody>
      </p:sp>
      <p:sp>
        <p:nvSpPr>
          <p:cNvPr id="4" name="Slide Number Placeholder 3">
            <a:extLst>
              <a:ext uri="{FF2B5EF4-FFF2-40B4-BE49-F238E27FC236}">
                <a16:creationId xmlns:a16="http://schemas.microsoft.com/office/drawing/2014/main" id="{02110A57-AB02-8E94-3712-D930325945EC}"/>
              </a:ext>
            </a:extLst>
          </p:cNvPr>
          <p:cNvSpPr>
            <a:spLocks noGrp="1"/>
          </p:cNvSpPr>
          <p:nvPr>
            <p:ph type="sldNum" sz="quarter" idx="12"/>
          </p:nvPr>
        </p:nvSpPr>
        <p:spPr/>
        <p:txBody>
          <a:bodyPr/>
          <a:lstStyle/>
          <a:p>
            <a:fld id="{8D0AFDD5-844D-364D-8AEC-50CF4D36D55D}" type="slidenum">
              <a:rPr lang="en-US" noProof="0" smtClean="0"/>
              <a:t>38</a:t>
            </a:fld>
            <a:endParaRPr lang="en-US" noProof="0"/>
          </a:p>
        </p:txBody>
      </p:sp>
      <p:sp>
        <p:nvSpPr>
          <p:cNvPr id="5" name="Footer Placeholder 4">
            <a:extLst>
              <a:ext uri="{FF2B5EF4-FFF2-40B4-BE49-F238E27FC236}">
                <a16:creationId xmlns:a16="http://schemas.microsoft.com/office/drawing/2014/main" id="{A441E8A0-C059-7711-53D2-5EF6EB5094E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19A4052-8B69-EC40-AB73-166725B7BF0E}"/>
              </a:ext>
            </a:extLst>
          </p:cNvPr>
          <p:cNvSpPr>
            <a:spLocks noGrp="1"/>
          </p:cNvSpPr>
          <p:nvPr>
            <p:ph type="dt" sz="half" idx="10"/>
          </p:nvPr>
        </p:nvSpPr>
        <p:spPr/>
        <p:txBody>
          <a:bodyPr/>
          <a:lstStyle/>
          <a:p>
            <a:r>
              <a:rPr lang="en-US" noProof="0"/>
              <a:t>20XX</a:t>
            </a:r>
          </a:p>
        </p:txBody>
      </p:sp>
      <p:pic>
        <p:nvPicPr>
          <p:cNvPr id="10" name="Picture 10" descr="Diagram, schematic&#10;&#10;Description automatically generated">
            <a:extLst>
              <a:ext uri="{FF2B5EF4-FFF2-40B4-BE49-F238E27FC236}">
                <a16:creationId xmlns:a16="http://schemas.microsoft.com/office/drawing/2014/main" id="{D6B27BC1-0093-A916-2198-8B0B71BA11CE}"/>
              </a:ext>
            </a:extLst>
          </p:cNvPr>
          <p:cNvPicPr>
            <a:picLocks noChangeAspect="1"/>
          </p:cNvPicPr>
          <p:nvPr/>
        </p:nvPicPr>
        <p:blipFill>
          <a:blip r:embed="rId2"/>
          <a:stretch>
            <a:fillRect/>
          </a:stretch>
        </p:blipFill>
        <p:spPr>
          <a:xfrm>
            <a:off x="-124690" y="816814"/>
            <a:ext cx="12429835" cy="5847827"/>
          </a:xfrm>
          <a:prstGeom prst="rect">
            <a:avLst/>
          </a:prstGeom>
        </p:spPr>
      </p:pic>
    </p:spTree>
    <p:extLst>
      <p:ext uri="{BB962C8B-B14F-4D97-AF65-F5344CB8AC3E}">
        <p14:creationId xmlns:p14="http://schemas.microsoft.com/office/powerpoint/2010/main" val="185278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689F-D882-0D85-2940-4D8F1C7950D3}"/>
              </a:ext>
            </a:extLst>
          </p:cNvPr>
          <p:cNvSpPr>
            <a:spLocks noGrp="1"/>
          </p:cNvSpPr>
          <p:nvPr>
            <p:ph type="title"/>
          </p:nvPr>
        </p:nvSpPr>
        <p:spPr>
          <a:xfrm>
            <a:off x="485528" y="529993"/>
            <a:ext cx="9912096" cy="1014984"/>
          </a:xfrm>
        </p:spPr>
        <p:txBody>
          <a:bodyPr/>
          <a:lstStyle/>
          <a:p>
            <a:pPr algn="l"/>
            <a:r>
              <a:rPr lang="en-US"/>
              <a:t>Dataflow for Smart Lock</a:t>
            </a:r>
          </a:p>
        </p:txBody>
      </p:sp>
      <p:sp>
        <p:nvSpPr>
          <p:cNvPr id="4" name="Slide Number Placeholder 3">
            <a:extLst>
              <a:ext uri="{FF2B5EF4-FFF2-40B4-BE49-F238E27FC236}">
                <a16:creationId xmlns:a16="http://schemas.microsoft.com/office/drawing/2014/main" id="{F3426FF5-440C-17A5-A653-9499DCC7CBF2}"/>
              </a:ext>
            </a:extLst>
          </p:cNvPr>
          <p:cNvSpPr>
            <a:spLocks noGrp="1"/>
          </p:cNvSpPr>
          <p:nvPr>
            <p:ph type="sldNum" sz="quarter" idx="12"/>
          </p:nvPr>
        </p:nvSpPr>
        <p:spPr/>
        <p:txBody>
          <a:bodyPr/>
          <a:lstStyle/>
          <a:p>
            <a:fld id="{8D0AFDD5-844D-364D-8AEC-50CF4D36D55D}" type="slidenum">
              <a:rPr lang="en-US" noProof="0" smtClean="0"/>
              <a:t>39</a:t>
            </a:fld>
            <a:endParaRPr lang="en-US" noProof="0"/>
          </a:p>
        </p:txBody>
      </p:sp>
      <p:sp>
        <p:nvSpPr>
          <p:cNvPr id="5" name="Footer Placeholder 4">
            <a:extLst>
              <a:ext uri="{FF2B5EF4-FFF2-40B4-BE49-F238E27FC236}">
                <a16:creationId xmlns:a16="http://schemas.microsoft.com/office/drawing/2014/main" id="{BFB8DCC0-BF89-1A7B-CE43-2EF45C79D85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E6C42FE-1569-BE2F-C114-D11EB6A8F36B}"/>
              </a:ext>
            </a:extLst>
          </p:cNvPr>
          <p:cNvSpPr>
            <a:spLocks noGrp="1"/>
          </p:cNvSpPr>
          <p:nvPr>
            <p:ph type="dt" sz="half" idx="10"/>
          </p:nvPr>
        </p:nvSpPr>
        <p:spPr/>
        <p:txBody>
          <a:bodyPr/>
          <a:lstStyle/>
          <a:p>
            <a:r>
              <a:rPr lang="en-US" noProof="0"/>
              <a:t>20XX</a:t>
            </a:r>
          </a:p>
        </p:txBody>
      </p:sp>
      <p:sp>
        <p:nvSpPr>
          <p:cNvPr id="9" name="Rectangle 8">
            <a:extLst>
              <a:ext uri="{FF2B5EF4-FFF2-40B4-BE49-F238E27FC236}">
                <a16:creationId xmlns:a16="http://schemas.microsoft.com/office/drawing/2014/main" id="{2A9A0A01-4595-D7CD-70D0-632B171717A6}"/>
              </a:ext>
            </a:extLst>
          </p:cNvPr>
          <p:cNvSpPr/>
          <p:nvPr/>
        </p:nvSpPr>
        <p:spPr>
          <a:xfrm>
            <a:off x="1008529" y="2944906"/>
            <a:ext cx="1201271" cy="502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sensor</a:t>
            </a:r>
          </a:p>
        </p:txBody>
      </p:sp>
      <p:sp>
        <p:nvSpPr>
          <p:cNvPr id="10" name="Rectangle 9">
            <a:extLst>
              <a:ext uri="{FF2B5EF4-FFF2-40B4-BE49-F238E27FC236}">
                <a16:creationId xmlns:a16="http://schemas.microsoft.com/office/drawing/2014/main" id="{0EFE20EC-04CE-EA58-C4E3-BD4AD3BF85F6}"/>
              </a:ext>
            </a:extLst>
          </p:cNvPr>
          <p:cNvSpPr/>
          <p:nvPr/>
        </p:nvSpPr>
        <p:spPr>
          <a:xfrm>
            <a:off x="2980765" y="2855258"/>
            <a:ext cx="2142565" cy="681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Face Recognition and Verification</a:t>
            </a:r>
            <a:r>
              <a:rPr lang="en-US">
                <a:solidFill>
                  <a:schemeClr val="tx1"/>
                </a:solidFill>
              </a:rPr>
              <a:t> </a:t>
            </a:r>
          </a:p>
        </p:txBody>
      </p:sp>
      <p:sp>
        <p:nvSpPr>
          <p:cNvPr id="11" name="Rectangle 10">
            <a:extLst>
              <a:ext uri="{FF2B5EF4-FFF2-40B4-BE49-F238E27FC236}">
                <a16:creationId xmlns:a16="http://schemas.microsoft.com/office/drawing/2014/main" id="{EEB23CEB-8188-6142-97B2-3BA183B2228D}"/>
              </a:ext>
            </a:extLst>
          </p:cNvPr>
          <p:cNvSpPr/>
          <p:nvPr/>
        </p:nvSpPr>
        <p:spPr>
          <a:xfrm>
            <a:off x="5939118" y="2855258"/>
            <a:ext cx="2142565" cy="681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Lock control</a:t>
            </a:r>
          </a:p>
        </p:txBody>
      </p:sp>
      <p:sp>
        <p:nvSpPr>
          <p:cNvPr id="12" name="Rectangle 11">
            <a:extLst>
              <a:ext uri="{FF2B5EF4-FFF2-40B4-BE49-F238E27FC236}">
                <a16:creationId xmlns:a16="http://schemas.microsoft.com/office/drawing/2014/main" id="{35503D51-F087-B4A3-A6F0-6A316497FF9B}"/>
              </a:ext>
            </a:extLst>
          </p:cNvPr>
          <p:cNvSpPr/>
          <p:nvPr/>
        </p:nvSpPr>
        <p:spPr>
          <a:xfrm>
            <a:off x="8951259" y="2855258"/>
            <a:ext cx="2142565" cy="681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Status</a:t>
            </a:r>
          </a:p>
        </p:txBody>
      </p:sp>
      <p:cxnSp>
        <p:nvCxnSpPr>
          <p:cNvPr id="24" name="Straight Arrow Connector 23">
            <a:extLst>
              <a:ext uri="{FF2B5EF4-FFF2-40B4-BE49-F238E27FC236}">
                <a16:creationId xmlns:a16="http://schemas.microsoft.com/office/drawing/2014/main" id="{141104AE-AAA4-FA38-2B59-F9602C737FEE}"/>
              </a:ext>
            </a:extLst>
          </p:cNvPr>
          <p:cNvCxnSpPr/>
          <p:nvPr/>
        </p:nvCxnSpPr>
        <p:spPr>
          <a:xfrm>
            <a:off x="2213722" y="3213285"/>
            <a:ext cx="7620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BD50480-C43A-4C97-7C19-C4BC55AD88D9}"/>
              </a:ext>
            </a:extLst>
          </p:cNvPr>
          <p:cNvCxnSpPr>
            <a:cxnSpLocks/>
          </p:cNvCxnSpPr>
          <p:nvPr/>
        </p:nvCxnSpPr>
        <p:spPr>
          <a:xfrm>
            <a:off x="5127251" y="3213285"/>
            <a:ext cx="806824" cy="8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4281A2-CD29-A111-5F28-4DE158956630}"/>
              </a:ext>
            </a:extLst>
          </p:cNvPr>
          <p:cNvCxnSpPr>
            <a:cxnSpLocks/>
          </p:cNvCxnSpPr>
          <p:nvPr/>
        </p:nvCxnSpPr>
        <p:spPr>
          <a:xfrm>
            <a:off x="8085604" y="3195355"/>
            <a:ext cx="806824" cy="8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849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458974" y="1467560"/>
            <a:ext cx="9237671" cy="3573428"/>
          </a:xfrm>
        </p:spPr>
        <p:txBody>
          <a:bodyPr/>
          <a:lstStyle/>
          <a:p>
            <a:pPr marL="228600" indent="-228600">
              <a:lnSpc>
                <a:spcPct val="150000"/>
              </a:lnSpc>
              <a:spcBef>
                <a:spcPts val="1000"/>
              </a:spcBef>
            </a:pPr>
            <a:r>
              <a:rPr lang="en-US" sz="3600">
                <a:latin typeface="Segoe UI"/>
                <a:cs typeface="Segoe UI"/>
              </a:rPr>
              <a:t>Have you ever wondered how many hours did you use your air conditioner a day</a:t>
            </a:r>
            <a:endParaRPr lang="en-US" sz="3600"/>
          </a:p>
          <a:p>
            <a:pPr marL="228600" indent="-228600">
              <a:lnSpc>
                <a:spcPct val="150000"/>
              </a:lnSpc>
              <a:spcBef>
                <a:spcPts val="1000"/>
              </a:spcBef>
            </a:pPr>
            <a:r>
              <a:rPr lang="en-US" sz="3600">
                <a:latin typeface="Segoe UI"/>
                <a:cs typeface="Segoe UI"/>
              </a:rPr>
              <a:t>for? </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4</a:t>
            </a:fld>
            <a:endParaRPr lang="en-US"/>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a:t>Smart Home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a:t>20XX</a:t>
            </a:r>
          </a:p>
        </p:txBody>
      </p:sp>
    </p:spTree>
    <p:extLst>
      <p:ext uri="{BB962C8B-B14F-4D97-AF65-F5344CB8AC3E}">
        <p14:creationId xmlns:p14="http://schemas.microsoft.com/office/powerpoint/2010/main" val="1705568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5FA1-383C-DABA-1D1D-2FC675E71FA5}"/>
              </a:ext>
            </a:extLst>
          </p:cNvPr>
          <p:cNvSpPr>
            <a:spLocks noGrp="1"/>
          </p:cNvSpPr>
          <p:nvPr>
            <p:ph type="title"/>
          </p:nvPr>
        </p:nvSpPr>
        <p:spPr>
          <a:xfrm>
            <a:off x="485528" y="431382"/>
            <a:ext cx="11301625" cy="1014984"/>
          </a:xfrm>
        </p:spPr>
        <p:txBody>
          <a:bodyPr/>
          <a:lstStyle/>
          <a:p>
            <a:pPr algn="l"/>
            <a:r>
              <a:rPr lang="en-US"/>
              <a:t>Dataflow for Air Conditioners</a:t>
            </a:r>
          </a:p>
        </p:txBody>
      </p:sp>
      <p:sp>
        <p:nvSpPr>
          <p:cNvPr id="4" name="Slide Number Placeholder 3">
            <a:extLst>
              <a:ext uri="{FF2B5EF4-FFF2-40B4-BE49-F238E27FC236}">
                <a16:creationId xmlns:a16="http://schemas.microsoft.com/office/drawing/2014/main" id="{A3A24737-971B-7E57-4349-9277CF156499}"/>
              </a:ext>
            </a:extLst>
          </p:cNvPr>
          <p:cNvSpPr>
            <a:spLocks noGrp="1"/>
          </p:cNvSpPr>
          <p:nvPr>
            <p:ph type="sldNum" sz="quarter" idx="12"/>
          </p:nvPr>
        </p:nvSpPr>
        <p:spPr/>
        <p:txBody>
          <a:bodyPr/>
          <a:lstStyle/>
          <a:p>
            <a:fld id="{8D0AFDD5-844D-364D-8AEC-50CF4D36D55D}" type="slidenum">
              <a:rPr lang="en-US" noProof="0" smtClean="0"/>
              <a:t>40</a:t>
            </a:fld>
            <a:endParaRPr lang="en-US" noProof="0"/>
          </a:p>
        </p:txBody>
      </p:sp>
      <p:sp>
        <p:nvSpPr>
          <p:cNvPr id="5" name="Footer Placeholder 4">
            <a:extLst>
              <a:ext uri="{FF2B5EF4-FFF2-40B4-BE49-F238E27FC236}">
                <a16:creationId xmlns:a16="http://schemas.microsoft.com/office/drawing/2014/main" id="{40047807-2F69-A7CF-601A-F6D9E48833C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894CD19-C8FC-3102-3EE3-CC1F156A11C3}"/>
              </a:ext>
            </a:extLst>
          </p:cNvPr>
          <p:cNvSpPr>
            <a:spLocks noGrp="1"/>
          </p:cNvSpPr>
          <p:nvPr>
            <p:ph type="dt" sz="half" idx="10"/>
          </p:nvPr>
        </p:nvSpPr>
        <p:spPr/>
        <p:txBody>
          <a:bodyPr/>
          <a:lstStyle/>
          <a:p>
            <a:r>
              <a:rPr lang="en-US" noProof="0"/>
              <a:t>20XX</a:t>
            </a:r>
          </a:p>
        </p:txBody>
      </p:sp>
      <p:sp>
        <p:nvSpPr>
          <p:cNvPr id="7" name="Rectangle 6">
            <a:extLst>
              <a:ext uri="{FF2B5EF4-FFF2-40B4-BE49-F238E27FC236}">
                <a16:creationId xmlns:a16="http://schemas.microsoft.com/office/drawing/2014/main" id="{818B7045-A5C5-BD08-BEF9-9561BD62C03B}"/>
              </a:ext>
            </a:extLst>
          </p:cNvPr>
          <p:cNvSpPr/>
          <p:nvPr/>
        </p:nvSpPr>
        <p:spPr>
          <a:xfrm>
            <a:off x="838200" y="2814918"/>
            <a:ext cx="2402541" cy="60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Calculate total time daily and monthly</a:t>
            </a:r>
          </a:p>
        </p:txBody>
      </p:sp>
      <p:sp>
        <p:nvSpPr>
          <p:cNvPr id="15" name="Rectangle 14">
            <a:extLst>
              <a:ext uri="{FF2B5EF4-FFF2-40B4-BE49-F238E27FC236}">
                <a16:creationId xmlns:a16="http://schemas.microsoft.com/office/drawing/2014/main" id="{FC1F66CE-A02D-641E-BE03-42847B92F9AD}"/>
              </a:ext>
            </a:extLst>
          </p:cNvPr>
          <p:cNvSpPr/>
          <p:nvPr/>
        </p:nvSpPr>
        <p:spPr>
          <a:xfrm>
            <a:off x="4029636" y="2770094"/>
            <a:ext cx="2402541" cy="60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 concentrator</a:t>
            </a:r>
          </a:p>
        </p:txBody>
      </p:sp>
      <p:sp>
        <p:nvSpPr>
          <p:cNvPr id="17" name="Rectangle 16">
            <a:extLst>
              <a:ext uri="{FF2B5EF4-FFF2-40B4-BE49-F238E27FC236}">
                <a16:creationId xmlns:a16="http://schemas.microsoft.com/office/drawing/2014/main" id="{6FA66823-2A63-EA19-9FC6-9FADE2CE4168}"/>
              </a:ext>
            </a:extLst>
          </p:cNvPr>
          <p:cNvSpPr/>
          <p:nvPr/>
        </p:nvSpPr>
        <p:spPr>
          <a:xfrm>
            <a:off x="8843682" y="4706470"/>
            <a:ext cx="2402541" cy="60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notification</a:t>
            </a:r>
          </a:p>
        </p:txBody>
      </p:sp>
      <p:sp>
        <p:nvSpPr>
          <p:cNvPr id="18" name="Rectangle 17">
            <a:extLst>
              <a:ext uri="{FF2B5EF4-FFF2-40B4-BE49-F238E27FC236}">
                <a16:creationId xmlns:a16="http://schemas.microsoft.com/office/drawing/2014/main" id="{11554AEE-5D8E-CFBE-A3EC-22E18AE00205}"/>
              </a:ext>
            </a:extLst>
          </p:cNvPr>
          <p:cNvSpPr/>
          <p:nvPr/>
        </p:nvSpPr>
        <p:spPr>
          <a:xfrm>
            <a:off x="5840505" y="4706469"/>
            <a:ext cx="2402541" cy="60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Bar chart </a:t>
            </a:r>
          </a:p>
        </p:txBody>
      </p:sp>
      <p:cxnSp>
        <p:nvCxnSpPr>
          <p:cNvPr id="19" name="Straight Arrow Connector 18">
            <a:extLst>
              <a:ext uri="{FF2B5EF4-FFF2-40B4-BE49-F238E27FC236}">
                <a16:creationId xmlns:a16="http://schemas.microsoft.com/office/drawing/2014/main" id="{ADA8BED2-3807-A1D2-8D70-8090CC9DD402}"/>
              </a:ext>
            </a:extLst>
          </p:cNvPr>
          <p:cNvCxnSpPr/>
          <p:nvPr/>
        </p:nvCxnSpPr>
        <p:spPr>
          <a:xfrm>
            <a:off x="3307978" y="3079376"/>
            <a:ext cx="717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E5F13A4-C3BF-D73B-E737-C4CFDC65C462}"/>
              </a:ext>
            </a:extLst>
          </p:cNvPr>
          <p:cNvCxnSpPr>
            <a:cxnSpLocks/>
          </p:cNvCxnSpPr>
          <p:nvPr/>
        </p:nvCxnSpPr>
        <p:spPr>
          <a:xfrm>
            <a:off x="6436659" y="3088339"/>
            <a:ext cx="1111622"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956CA45-1360-7190-8084-A05B4C9FF68E}"/>
              </a:ext>
            </a:extLst>
          </p:cNvPr>
          <p:cNvCxnSpPr>
            <a:cxnSpLocks/>
          </p:cNvCxnSpPr>
          <p:nvPr/>
        </p:nvCxnSpPr>
        <p:spPr>
          <a:xfrm flipH="1">
            <a:off x="7297271" y="3330386"/>
            <a:ext cx="672353" cy="14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980B07B-BDEB-9B08-7C49-1F17A8E6500F}"/>
              </a:ext>
            </a:extLst>
          </p:cNvPr>
          <p:cNvSpPr txBox="1"/>
          <p:nvPr/>
        </p:nvSpPr>
        <p:spPr>
          <a:xfrm>
            <a:off x="6683188" y="37472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monthly</a:t>
            </a:r>
          </a:p>
        </p:txBody>
      </p:sp>
      <p:sp>
        <p:nvSpPr>
          <p:cNvPr id="23" name="TextBox 22">
            <a:extLst>
              <a:ext uri="{FF2B5EF4-FFF2-40B4-BE49-F238E27FC236}">
                <a16:creationId xmlns:a16="http://schemas.microsoft.com/office/drawing/2014/main" id="{2E5BB9B8-C7B3-6288-39BD-6FD4E04EBD51}"/>
              </a:ext>
            </a:extLst>
          </p:cNvPr>
          <p:cNvSpPr txBox="1"/>
          <p:nvPr/>
        </p:nvSpPr>
        <p:spPr>
          <a:xfrm>
            <a:off x="9538446" y="3733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daily</a:t>
            </a:r>
          </a:p>
        </p:txBody>
      </p:sp>
      <p:sp>
        <p:nvSpPr>
          <p:cNvPr id="24" name="Rectangle 23">
            <a:extLst>
              <a:ext uri="{FF2B5EF4-FFF2-40B4-BE49-F238E27FC236}">
                <a16:creationId xmlns:a16="http://schemas.microsoft.com/office/drawing/2014/main" id="{DC564669-6617-94D7-055F-E4932CA8AFD4}"/>
              </a:ext>
            </a:extLst>
          </p:cNvPr>
          <p:cNvSpPr/>
          <p:nvPr/>
        </p:nvSpPr>
        <p:spPr>
          <a:xfrm>
            <a:off x="7534834" y="2779057"/>
            <a:ext cx="2402541" cy="60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Smartphone</a:t>
            </a:r>
          </a:p>
        </p:txBody>
      </p:sp>
      <p:cxnSp>
        <p:nvCxnSpPr>
          <p:cNvPr id="26" name="Straight Arrow Connector 25">
            <a:extLst>
              <a:ext uri="{FF2B5EF4-FFF2-40B4-BE49-F238E27FC236}">
                <a16:creationId xmlns:a16="http://schemas.microsoft.com/office/drawing/2014/main" id="{FF30FC4E-648A-7B6B-0C17-352B46E4C3FE}"/>
              </a:ext>
            </a:extLst>
          </p:cNvPr>
          <p:cNvCxnSpPr>
            <a:cxnSpLocks/>
          </p:cNvCxnSpPr>
          <p:nvPr/>
        </p:nvCxnSpPr>
        <p:spPr>
          <a:xfrm>
            <a:off x="9027458" y="3384174"/>
            <a:ext cx="726140" cy="1317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939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D32E-B09A-0A42-3746-0AEF0822DB02}"/>
              </a:ext>
            </a:extLst>
          </p:cNvPr>
          <p:cNvSpPr>
            <a:spLocks noGrp="1"/>
          </p:cNvSpPr>
          <p:nvPr>
            <p:ph type="title"/>
          </p:nvPr>
        </p:nvSpPr>
        <p:spPr>
          <a:xfrm>
            <a:off x="252446" y="440346"/>
            <a:ext cx="11086472" cy="1014984"/>
          </a:xfrm>
        </p:spPr>
        <p:txBody>
          <a:bodyPr/>
          <a:lstStyle/>
          <a:p>
            <a:pPr algn="l"/>
            <a:r>
              <a:rPr lang="en-US"/>
              <a:t>Dataflow for Humidifier</a:t>
            </a:r>
          </a:p>
        </p:txBody>
      </p:sp>
      <p:sp>
        <p:nvSpPr>
          <p:cNvPr id="4" name="Slide Number Placeholder 3">
            <a:extLst>
              <a:ext uri="{FF2B5EF4-FFF2-40B4-BE49-F238E27FC236}">
                <a16:creationId xmlns:a16="http://schemas.microsoft.com/office/drawing/2014/main" id="{52B6ADBD-68C4-8E43-437E-548340E470B0}"/>
              </a:ext>
            </a:extLst>
          </p:cNvPr>
          <p:cNvSpPr>
            <a:spLocks noGrp="1"/>
          </p:cNvSpPr>
          <p:nvPr>
            <p:ph type="sldNum" sz="quarter" idx="12"/>
          </p:nvPr>
        </p:nvSpPr>
        <p:spPr/>
        <p:txBody>
          <a:bodyPr/>
          <a:lstStyle/>
          <a:p>
            <a:fld id="{8D0AFDD5-844D-364D-8AEC-50CF4D36D55D}" type="slidenum">
              <a:rPr lang="en-US" noProof="0" smtClean="0"/>
              <a:t>41</a:t>
            </a:fld>
            <a:endParaRPr lang="en-US" noProof="0"/>
          </a:p>
        </p:txBody>
      </p:sp>
      <p:sp>
        <p:nvSpPr>
          <p:cNvPr id="5" name="Footer Placeholder 4">
            <a:extLst>
              <a:ext uri="{FF2B5EF4-FFF2-40B4-BE49-F238E27FC236}">
                <a16:creationId xmlns:a16="http://schemas.microsoft.com/office/drawing/2014/main" id="{E8F64E73-9EE7-E12D-1BBF-2821D03CA82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BF38831-A278-759F-71A0-A0513DC7DE6F}"/>
              </a:ext>
            </a:extLst>
          </p:cNvPr>
          <p:cNvSpPr>
            <a:spLocks noGrp="1"/>
          </p:cNvSpPr>
          <p:nvPr>
            <p:ph type="dt" sz="half" idx="10"/>
          </p:nvPr>
        </p:nvSpPr>
        <p:spPr/>
        <p:txBody>
          <a:bodyPr/>
          <a:lstStyle/>
          <a:p>
            <a:r>
              <a:rPr lang="en-US" noProof="0"/>
              <a:t>20XX</a:t>
            </a:r>
          </a:p>
        </p:txBody>
      </p:sp>
      <p:sp>
        <p:nvSpPr>
          <p:cNvPr id="7" name="Rectangle 6">
            <a:extLst>
              <a:ext uri="{FF2B5EF4-FFF2-40B4-BE49-F238E27FC236}">
                <a16:creationId xmlns:a16="http://schemas.microsoft.com/office/drawing/2014/main" id="{626A3088-B175-A72A-8D02-8BCF300B9E56}"/>
              </a:ext>
            </a:extLst>
          </p:cNvPr>
          <p:cNvSpPr/>
          <p:nvPr/>
        </p:nvSpPr>
        <p:spPr>
          <a:xfrm>
            <a:off x="887505" y="2550459"/>
            <a:ext cx="1981199" cy="672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Humidity sensor</a:t>
            </a:r>
          </a:p>
        </p:txBody>
      </p:sp>
      <p:sp>
        <p:nvSpPr>
          <p:cNvPr id="8" name="Rectangle 7">
            <a:extLst>
              <a:ext uri="{FF2B5EF4-FFF2-40B4-BE49-F238E27FC236}">
                <a16:creationId xmlns:a16="http://schemas.microsoft.com/office/drawing/2014/main" id="{772215D4-3751-5335-2ADE-93764935FFED}"/>
              </a:ext>
            </a:extLst>
          </p:cNvPr>
          <p:cNvSpPr/>
          <p:nvPr/>
        </p:nvSpPr>
        <p:spPr>
          <a:xfrm>
            <a:off x="3567951" y="2568388"/>
            <a:ext cx="1855693" cy="6633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 Concentrator</a:t>
            </a:r>
          </a:p>
        </p:txBody>
      </p:sp>
      <p:sp>
        <p:nvSpPr>
          <p:cNvPr id="9" name="Rectangle 8">
            <a:extLst>
              <a:ext uri="{FF2B5EF4-FFF2-40B4-BE49-F238E27FC236}">
                <a16:creationId xmlns:a16="http://schemas.microsoft.com/office/drawing/2014/main" id="{16210AEB-1D20-CBA4-093E-3C010DE0728D}"/>
              </a:ext>
            </a:extLst>
          </p:cNvPr>
          <p:cNvSpPr/>
          <p:nvPr/>
        </p:nvSpPr>
        <p:spPr>
          <a:xfrm>
            <a:off x="6364939" y="2595282"/>
            <a:ext cx="1721223" cy="591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 Analysis</a:t>
            </a:r>
          </a:p>
        </p:txBody>
      </p:sp>
      <p:sp>
        <p:nvSpPr>
          <p:cNvPr id="11" name="Rectangle 10">
            <a:extLst>
              <a:ext uri="{FF2B5EF4-FFF2-40B4-BE49-F238E27FC236}">
                <a16:creationId xmlns:a16="http://schemas.microsoft.com/office/drawing/2014/main" id="{9BCD3AC2-9F35-7340-2392-5B214EC35127}"/>
              </a:ext>
            </a:extLst>
          </p:cNvPr>
          <p:cNvSpPr/>
          <p:nvPr/>
        </p:nvSpPr>
        <p:spPr>
          <a:xfrm>
            <a:off x="9269503" y="2604246"/>
            <a:ext cx="1721223" cy="591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74151"/>
                </a:solidFill>
                <a:latin typeface="Söhne"/>
                <a:ea typeface="Söhne"/>
                <a:cs typeface="Söhne"/>
              </a:rPr>
              <a:t>Humidifier Status Update</a:t>
            </a:r>
            <a:endParaRPr lang="en-US">
              <a:solidFill>
                <a:schemeClr val="tx1"/>
              </a:solidFill>
              <a:ea typeface="+mn-lt"/>
              <a:cs typeface="+mn-lt"/>
            </a:endParaRPr>
          </a:p>
        </p:txBody>
      </p:sp>
      <p:cxnSp>
        <p:nvCxnSpPr>
          <p:cNvPr id="16" name="Straight Arrow Connector 15">
            <a:extLst>
              <a:ext uri="{FF2B5EF4-FFF2-40B4-BE49-F238E27FC236}">
                <a16:creationId xmlns:a16="http://schemas.microsoft.com/office/drawing/2014/main" id="{C1B0646C-7A13-B4F7-2448-F7A2CD1E2801}"/>
              </a:ext>
            </a:extLst>
          </p:cNvPr>
          <p:cNvCxnSpPr/>
          <p:nvPr/>
        </p:nvCxnSpPr>
        <p:spPr>
          <a:xfrm>
            <a:off x="2875237" y="2938265"/>
            <a:ext cx="717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4BC45EB-C2D2-0FF6-34D5-F35A52C34A08}"/>
              </a:ext>
            </a:extLst>
          </p:cNvPr>
          <p:cNvCxnSpPr>
            <a:cxnSpLocks/>
          </p:cNvCxnSpPr>
          <p:nvPr/>
        </p:nvCxnSpPr>
        <p:spPr>
          <a:xfrm>
            <a:off x="5434052" y="2928856"/>
            <a:ext cx="933546" cy="9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29A8D11-5C8E-7C20-9DBA-A725922BFCC7}"/>
              </a:ext>
            </a:extLst>
          </p:cNvPr>
          <p:cNvCxnSpPr>
            <a:cxnSpLocks/>
          </p:cNvCxnSpPr>
          <p:nvPr/>
        </p:nvCxnSpPr>
        <p:spPr>
          <a:xfrm flipV="1">
            <a:off x="8086941" y="2938265"/>
            <a:ext cx="1187546" cy="9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2DC22051-D340-79AD-CD00-88F27729D9A8}"/>
                  </a:ext>
                </a:extLst>
              </p14:cNvPr>
              <p14:cNvContentPartPr/>
              <p14:nvPr/>
            </p14:nvContentPartPr>
            <p14:xfrm>
              <a:off x="3464858" y="3124199"/>
              <a:ext cx="13447" cy="13447"/>
            </p14:xfrm>
          </p:contentPart>
        </mc:Choice>
        <mc:Fallback>
          <p:pic>
            <p:nvPicPr>
              <p:cNvPr id="15" name="Ink 14">
                <a:extLst>
                  <a:ext uri="{FF2B5EF4-FFF2-40B4-BE49-F238E27FC236}">
                    <a16:creationId xmlns:a16="http://schemas.microsoft.com/office/drawing/2014/main" id="{2DC22051-D340-79AD-CD00-88F27729D9A8}"/>
                  </a:ext>
                </a:extLst>
              </p:cNvPr>
              <p:cNvPicPr/>
              <p:nvPr/>
            </p:nvPicPr>
            <p:blipFill>
              <a:blip r:embed="rId3"/>
              <a:stretch>
                <a:fillRect/>
              </a:stretch>
            </p:blipFill>
            <p:spPr>
              <a:xfrm>
                <a:off x="2792508" y="2451849"/>
                <a:ext cx="1344700" cy="1344700"/>
              </a:xfrm>
              <a:prstGeom prst="rect">
                <a:avLst/>
              </a:prstGeom>
            </p:spPr>
          </p:pic>
        </mc:Fallback>
      </mc:AlternateContent>
    </p:spTree>
    <p:extLst>
      <p:ext uri="{BB962C8B-B14F-4D97-AF65-F5344CB8AC3E}">
        <p14:creationId xmlns:p14="http://schemas.microsoft.com/office/powerpoint/2010/main" val="241564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70E3-3123-2FC9-9E49-9C217758B4BA}"/>
              </a:ext>
            </a:extLst>
          </p:cNvPr>
          <p:cNvSpPr>
            <a:spLocks noGrp="1"/>
          </p:cNvSpPr>
          <p:nvPr>
            <p:ph type="title"/>
          </p:nvPr>
        </p:nvSpPr>
        <p:spPr>
          <a:xfrm>
            <a:off x="485528" y="538958"/>
            <a:ext cx="9912096" cy="1014984"/>
          </a:xfrm>
        </p:spPr>
        <p:txBody>
          <a:bodyPr/>
          <a:lstStyle/>
          <a:p>
            <a:pPr algn="l"/>
            <a:r>
              <a:rPr lang="en-US"/>
              <a:t>Gantt Chart</a:t>
            </a:r>
          </a:p>
        </p:txBody>
      </p:sp>
      <p:graphicFrame>
        <p:nvGraphicFramePr>
          <p:cNvPr id="7" name="Table 7">
            <a:extLst>
              <a:ext uri="{FF2B5EF4-FFF2-40B4-BE49-F238E27FC236}">
                <a16:creationId xmlns:a16="http://schemas.microsoft.com/office/drawing/2014/main" id="{00F8E1AC-65D8-1C66-0DB6-412E1E2CFFF4}"/>
              </a:ext>
            </a:extLst>
          </p:cNvPr>
          <p:cNvGraphicFramePr>
            <a:graphicFrameLocks noGrp="1"/>
          </p:cNvGraphicFramePr>
          <p:nvPr>
            <p:ph idx="1"/>
            <p:extLst>
              <p:ext uri="{D42A27DB-BD31-4B8C-83A1-F6EECF244321}">
                <p14:modId xmlns:p14="http://schemas.microsoft.com/office/powerpoint/2010/main" val="4084192051"/>
              </p:ext>
            </p:extLst>
          </p:nvPr>
        </p:nvGraphicFramePr>
        <p:xfrm>
          <a:off x="277905" y="2142564"/>
          <a:ext cx="11431685" cy="2985129"/>
        </p:xfrm>
        <a:graphic>
          <a:graphicData uri="http://schemas.openxmlformats.org/drawingml/2006/table">
            <a:tbl>
              <a:tblPr firstRow="1" bandRow="1">
                <a:tableStyleId>{5C22544A-7EE6-4342-B048-85BDC9FD1C3A}</a:tableStyleId>
              </a:tblPr>
              <a:tblGrid>
                <a:gridCol w="2286337">
                  <a:extLst>
                    <a:ext uri="{9D8B030D-6E8A-4147-A177-3AD203B41FA5}">
                      <a16:colId xmlns:a16="http://schemas.microsoft.com/office/drawing/2014/main" val="2756224701"/>
                    </a:ext>
                  </a:extLst>
                </a:gridCol>
                <a:gridCol w="2286337">
                  <a:extLst>
                    <a:ext uri="{9D8B030D-6E8A-4147-A177-3AD203B41FA5}">
                      <a16:colId xmlns:a16="http://schemas.microsoft.com/office/drawing/2014/main" val="1351004672"/>
                    </a:ext>
                  </a:extLst>
                </a:gridCol>
                <a:gridCol w="2286337">
                  <a:extLst>
                    <a:ext uri="{9D8B030D-6E8A-4147-A177-3AD203B41FA5}">
                      <a16:colId xmlns:a16="http://schemas.microsoft.com/office/drawing/2014/main" val="3493845061"/>
                    </a:ext>
                  </a:extLst>
                </a:gridCol>
                <a:gridCol w="2286337">
                  <a:extLst>
                    <a:ext uri="{9D8B030D-6E8A-4147-A177-3AD203B41FA5}">
                      <a16:colId xmlns:a16="http://schemas.microsoft.com/office/drawing/2014/main" val="3919846250"/>
                    </a:ext>
                  </a:extLst>
                </a:gridCol>
                <a:gridCol w="2286337">
                  <a:extLst>
                    <a:ext uri="{9D8B030D-6E8A-4147-A177-3AD203B41FA5}">
                      <a16:colId xmlns:a16="http://schemas.microsoft.com/office/drawing/2014/main" val="3933585455"/>
                    </a:ext>
                  </a:extLst>
                </a:gridCol>
              </a:tblGrid>
              <a:tr h="426447">
                <a:tc>
                  <a:txBody>
                    <a:bodyPr/>
                    <a:lstStyle/>
                    <a:p>
                      <a:r>
                        <a:rPr lang="en-US">
                          <a:solidFill>
                            <a:schemeClr val="tx1"/>
                          </a:solidFill>
                        </a:rPr>
                        <a:t>Project  tasks</a:t>
                      </a:r>
                    </a:p>
                  </a:txBody>
                  <a:tcPr>
                    <a:lnR w="0">
                      <a:noFill/>
                    </a:lnR>
                  </a:tcPr>
                </a:tc>
                <a:tc>
                  <a:txBody>
                    <a:bodyPr/>
                    <a:lstStyle/>
                    <a:p>
                      <a:pPr lvl="0">
                        <a:buNone/>
                      </a:pPr>
                      <a:r>
                        <a:rPr lang="en-US" sz="1800" b="1" i="0" u="none" strike="noStrike" noProof="0">
                          <a:solidFill>
                            <a:schemeClr val="tx1"/>
                          </a:solidFill>
                          <a:latin typeface="Univers Condensed Light"/>
                        </a:rPr>
                        <a:t>Week 10-11</a:t>
                      </a:r>
                    </a:p>
                  </a:txBody>
                  <a:tcPr>
                    <a:lnL w="0">
                      <a:noFill/>
                    </a:lnL>
                    <a:lnR w="0">
                      <a:noFill/>
                    </a:lnR>
                    <a:lnT w="0">
                      <a:noFill/>
                    </a:lnT>
                    <a:lnB w="0">
                      <a:noFill/>
                    </a:lnB>
                  </a:tcPr>
                </a:tc>
                <a:tc>
                  <a:txBody>
                    <a:bodyPr/>
                    <a:lstStyle/>
                    <a:p>
                      <a:r>
                        <a:rPr lang="en-US">
                          <a:solidFill>
                            <a:schemeClr val="tx1"/>
                          </a:solidFill>
                        </a:rPr>
                        <a:t>Week 12-14</a:t>
                      </a:r>
                    </a:p>
                  </a:txBody>
                  <a:tcPr>
                    <a:lnL w="0">
                      <a:noFill/>
                    </a:lnL>
                  </a:tcPr>
                </a:tc>
                <a:tc>
                  <a:txBody>
                    <a:bodyPr/>
                    <a:lstStyle/>
                    <a:p>
                      <a:r>
                        <a:rPr lang="en-US">
                          <a:solidFill>
                            <a:schemeClr val="tx1"/>
                          </a:solidFill>
                        </a:rPr>
                        <a:t>Week 15-16</a:t>
                      </a:r>
                    </a:p>
                  </a:txBody>
                  <a:tcPr/>
                </a:tc>
                <a:tc>
                  <a:txBody>
                    <a:bodyPr/>
                    <a:lstStyle/>
                    <a:p>
                      <a:r>
                        <a:rPr lang="en-US">
                          <a:solidFill>
                            <a:schemeClr val="tx1"/>
                          </a:solidFill>
                        </a:rPr>
                        <a:t>Week 17</a:t>
                      </a:r>
                    </a:p>
                  </a:txBody>
                  <a:tcPr/>
                </a:tc>
                <a:extLst>
                  <a:ext uri="{0D108BD9-81ED-4DB2-BD59-A6C34878D82A}">
                    <a16:rowId xmlns:a16="http://schemas.microsoft.com/office/drawing/2014/main" val="1114843003"/>
                  </a:ext>
                </a:extLst>
              </a:tr>
              <a:tr h="426447">
                <a:tc>
                  <a:txBody>
                    <a:bodyPr/>
                    <a:lstStyle/>
                    <a:p>
                      <a:r>
                        <a:rPr lang="en-US"/>
                        <a:t>Assign task to members</a:t>
                      </a:r>
                    </a:p>
                  </a:txBody>
                  <a:tcPr>
                    <a:solidFill>
                      <a:srgbClr val="00B0F0"/>
                    </a:solidFill>
                  </a:tcPr>
                </a:tc>
                <a:tc>
                  <a:txBody>
                    <a:bodyPr/>
                    <a:lstStyle/>
                    <a:p>
                      <a:endParaRPr lang="en-US"/>
                    </a:p>
                  </a:txBody>
                  <a:tcPr>
                    <a:lnT w="0">
                      <a:noFill/>
                    </a:lnT>
                    <a:solidFill>
                      <a:srgbClr val="00B0F0"/>
                    </a:solidFill>
                  </a:tcPr>
                </a:tc>
                <a:tc>
                  <a:txBody>
                    <a:bodyPr/>
                    <a:lstStyle/>
                    <a:p>
                      <a:endParaRPr lang="en-US"/>
                    </a:p>
                  </a:txBody>
                  <a:tcPr>
                    <a:lnB w="0">
                      <a:noFill/>
                    </a:lnB>
                  </a:tcPr>
                </a:tc>
                <a:tc>
                  <a:txBody>
                    <a:bodyPr/>
                    <a:lstStyle/>
                    <a:p>
                      <a:endParaRPr lang="en-US"/>
                    </a:p>
                  </a:txBody>
                  <a:tcPr/>
                </a:tc>
                <a:tc>
                  <a:txBody>
                    <a:bodyPr/>
                    <a:lstStyle/>
                    <a:p>
                      <a:endParaRPr lang="en-US"/>
                    </a:p>
                  </a:txBody>
                  <a:tcPr/>
                </a:tc>
                <a:extLst>
                  <a:ext uri="{0D108BD9-81ED-4DB2-BD59-A6C34878D82A}">
                    <a16:rowId xmlns:a16="http://schemas.microsoft.com/office/drawing/2014/main" val="2841546155"/>
                  </a:ext>
                </a:extLst>
              </a:tr>
              <a:tr h="426447">
                <a:tc>
                  <a:txBody>
                    <a:bodyPr/>
                    <a:lstStyle/>
                    <a:p>
                      <a:r>
                        <a:rPr lang="en-US"/>
                        <a:t>Set up</a:t>
                      </a:r>
                    </a:p>
                  </a:txBody>
                  <a:tcPr>
                    <a:solidFill>
                      <a:srgbClr val="FFE1F3"/>
                    </a:solidFill>
                  </a:tcPr>
                </a:tc>
                <a:tc>
                  <a:txBody>
                    <a:bodyPr/>
                    <a:lstStyle/>
                    <a:p>
                      <a:endParaRPr lang="en-US"/>
                    </a:p>
                  </a:txBody>
                  <a:tcPr>
                    <a:lnR w="0">
                      <a:noFill/>
                    </a:lnR>
                    <a:solidFill>
                      <a:srgbClr val="FFE1F3"/>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tcPr>
                </a:tc>
                <a:tc>
                  <a:txBody>
                    <a:bodyPr/>
                    <a:lstStyle/>
                    <a:p>
                      <a:endParaRPr lang="en-US"/>
                    </a:p>
                  </a:txBody>
                  <a:tcPr/>
                </a:tc>
                <a:extLst>
                  <a:ext uri="{0D108BD9-81ED-4DB2-BD59-A6C34878D82A}">
                    <a16:rowId xmlns:a16="http://schemas.microsoft.com/office/drawing/2014/main" val="3162986428"/>
                  </a:ext>
                </a:extLst>
              </a:tr>
              <a:tr h="426447">
                <a:tc>
                  <a:txBody>
                    <a:bodyPr/>
                    <a:lstStyle/>
                    <a:p>
                      <a:pPr lvl="0">
                        <a:buNone/>
                      </a:pPr>
                      <a:r>
                        <a:rPr lang="en-US" sz="1800" b="0" i="0" u="none" strike="noStrike" noProof="0">
                          <a:solidFill>
                            <a:srgbClr val="000000"/>
                          </a:solidFill>
                          <a:latin typeface="Univers Condensed Light"/>
                        </a:rPr>
                        <a:t>Smart Lock</a:t>
                      </a:r>
                      <a:endParaRPr lang="en-US"/>
                    </a:p>
                  </a:txBody>
                  <a:tcPr>
                    <a:solidFill>
                      <a:srgbClr val="F3D6CD"/>
                    </a:solidFill>
                  </a:tcPr>
                </a:tc>
                <a:tc>
                  <a:txBody>
                    <a:bodyPr/>
                    <a:lstStyle/>
                    <a:p>
                      <a:pPr lvl="0">
                        <a:buNone/>
                      </a:pPr>
                      <a:endParaRPr lang="en-US"/>
                    </a:p>
                  </a:txBody>
                  <a:tcPr>
                    <a:solidFill>
                      <a:srgbClr val="F3D6CD"/>
                    </a:solidFill>
                  </a:tcPr>
                </a:tc>
                <a:tc>
                  <a:txBody>
                    <a:bodyPr/>
                    <a:lstStyle/>
                    <a:p>
                      <a:pPr lvl="0">
                        <a:buNone/>
                      </a:pPr>
                      <a:endParaRPr lang="en-US"/>
                    </a:p>
                  </a:txBody>
                  <a:tcPr>
                    <a:lnT w="0">
                      <a:noFill/>
                    </a:lnT>
                    <a:solidFill>
                      <a:srgbClr val="F3D6CD"/>
                    </a:solidFill>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870386338"/>
                  </a:ext>
                </a:extLst>
              </a:tr>
              <a:tr h="426447">
                <a:tc>
                  <a:txBody>
                    <a:bodyPr/>
                    <a:lstStyle/>
                    <a:p>
                      <a:r>
                        <a:rPr lang="en-US"/>
                        <a:t>Air Conditions</a:t>
                      </a:r>
                    </a:p>
                  </a:txBody>
                  <a:tcPr>
                    <a:solidFill>
                      <a:srgbClr val="F15574"/>
                    </a:solidFill>
                  </a:tcPr>
                </a:tc>
                <a:tc>
                  <a:txBody>
                    <a:bodyPr/>
                    <a:lstStyle/>
                    <a:p>
                      <a:endParaRPr lang="en-US"/>
                    </a:p>
                  </a:txBody>
                  <a:tcPr>
                    <a:solidFill>
                      <a:srgbClr val="F15574"/>
                    </a:solidFill>
                  </a:tcPr>
                </a:tc>
                <a:tc>
                  <a:txBody>
                    <a:bodyPr/>
                    <a:lstStyle/>
                    <a:p>
                      <a:endParaRPr lang="en-US"/>
                    </a:p>
                  </a:txBody>
                  <a:tcPr>
                    <a:solidFill>
                      <a:srgbClr val="F15574"/>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732387078"/>
                  </a:ext>
                </a:extLst>
              </a:tr>
              <a:tr h="426447">
                <a:tc>
                  <a:txBody>
                    <a:bodyPr/>
                    <a:lstStyle/>
                    <a:p>
                      <a:r>
                        <a:rPr lang="en-US"/>
                        <a:t>Humidifiers</a:t>
                      </a:r>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a:p>
                  </a:txBody>
                  <a:tcPr/>
                </a:tc>
                <a:extLst>
                  <a:ext uri="{0D108BD9-81ED-4DB2-BD59-A6C34878D82A}">
                    <a16:rowId xmlns:a16="http://schemas.microsoft.com/office/drawing/2014/main" val="753534211"/>
                  </a:ext>
                </a:extLst>
              </a:tr>
              <a:tr h="426447">
                <a:tc>
                  <a:txBody>
                    <a:bodyPr/>
                    <a:lstStyle/>
                    <a:p>
                      <a:pPr lvl="0">
                        <a:buNone/>
                      </a:pPr>
                      <a:r>
                        <a:rPr lang="en-US"/>
                        <a:t>Testing/Debugging</a:t>
                      </a:r>
                    </a:p>
                  </a:txBody>
                  <a:tcPr>
                    <a:solidFill>
                      <a:schemeClr val="accent1">
                        <a:lumMod val="90000"/>
                      </a:schemeClr>
                    </a:solidFill>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solidFill>
                      <a:schemeClr val="accent1">
                        <a:lumMod val="90000"/>
                      </a:schemeClr>
                    </a:solidFill>
                  </a:tcPr>
                </a:tc>
                <a:tc>
                  <a:txBody>
                    <a:bodyPr/>
                    <a:lstStyle/>
                    <a:p>
                      <a:pPr lvl="0">
                        <a:buNone/>
                      </a:pPr>
                      <a:endParaRPr lang="en-US"/>
                    </a:p>
                  </a:txBody>
                  <a:tcPr>
                    <a:solidFill>
                      <a:schemeClr val="accent1">
                        <a:lumMod val="90000"/>
                      </a:schemeClr>
                    </a:solidFill>
                  </a:tcPr>
                </a:tc>
                <a:extLst>
                  <a:ext uri="{0D108BD9-81ED-4DB2-BD59-A6C34878D82A}">
                    <a16:rowId xmlns:a16="http://schemas.microsoft.com/office/drawing/2014/main" val="1927282461"/>
                  </a:ext>
                </a:extLst>
              </a:tr>
            </a:tbl>
          </a:graphicData>
        </a:graphic>
      </p:graphicFrame>
      <p:sp>
        <p:nvSpPr>
          <p:cNvPr id="4" name="Slide Number Placeholder 3">
            <a:extLst>
              <a:ext uri="{FF2B5EF4-FFF2-40B4-BE49-F238E27FC236}">
                <a16:creationId xmlns:a16="http://schemas.microsoft.com/office/drawing/2014/main" id="{E6B4E319-7F68-BDED-4329-A3D59BFD6D14}"/>
              </a:ext>
            </a:extLst>
          </p:cNvPr>
          <p:cNvSpPr>
            <a:spLocks noGrp="1"/>
          </p:cNvSpPr>
          <p:nvPr>
            <p:ph type="sldNum" sz="quarter" idx="12"/>
          </p:nvPr>
        </p:nvSpPr>
        <p:spPr/>
        <p:txBody>
          <a:bodyPr/>
          <a:lstStyle/>
          <a:p>
            <a:fld id="{8D0AFDD5-844D-364D-8AEC-50CF4D36D55D}" type="slidenum">
              <a:rPr lang="en-US" noProof="0" smtClean="0"/>
              <a:t>42</a:t>
            </a:fld>
            <a:endParaRPr lang="en-US" noProof="0"/>
          </a:p>
        </p:txBody>
      </p:sp>
      <p:sp>
        <p:nvSpPr>
          <p:cNvPr id="5" name="Footer Placeholder 4">
            <a:extLst>
              <a:ext uri="{FF2B5EF4-FFF2-40B4-BE49-F238E27FC236}">
                <a16:creationId xmlns:a16="http://schemas.microsoft.com/office/drawing/2014/main" id="{A9229D1A-C94F-D619-C013-6C475BDCC81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C1E2ED7-0A7C-D119-534E-9C6D52FBE42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36253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8237-8783-4CF1-2216-DE89FF7CD615}"/>
              </a:ext>
            </a:extLst>
          </p:cNvPr>
          <p:cNvSpPr>
            <a:spLocks noGrp="1"/>
          </p:cNvSpPr>
          <p:nvPr>
            <p:ph type="title"/>
          </p:nvPr>
        </p:nvSpPr>
        <p:spPr>
          <a:xfrm>
            <a:off x="488789" y="498209"/>
            <a:ext cx="9912096" cy="1014984"/>
          </a:xfrm>
        </p:spPr>
        <p:txBody>
          <a:bodyPr/>
          <a:lstStyle/>
          <a:p>
            <a:pPr algn="l"/>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0DCA80C2-F19A-450C-785D-EB46F1A479DD}"/>
              </a:ext>
            </a:extLst>
          </p:cNvPr>
          <p:cNvSpPr>
            <a:spLocks noGrp="1"/>
          </p:cNvSpPr>
          <p:nvPr>
            <p:ph idx="1"/>
          </p:nvPr>
        </p:nvSpPr>
        <p:spPr/>
        <p:txBody>
          <a:bodyPr vert="horz" lIns="91440" tIns="45720" rIns="91440" bIns="45720" rtlCol="0" anchor="t">
            <a:noAutofit/>
          </a:bodyPr>
          <a:lstStyle/>
          <a:p>
            <a:pPr>
              <a:buFont typeface="Arial"/>
              <a:buChar char="•"/>
            </a:pPr>
            <a:r>
              <a:rPr lang="en-US" dirty="0">
                <a:ea typeface="+mn-lt"/>
                <a:cs typeface="+mn-lt"/>
              </a:rPr>
              <a:t>Our application is all about smart home automation application.</a:t>
            </a:r>
            <a:endParaRPr lang="en-US"/>
          </a:p>
          <a:p>
            <a:pPr indent="0">
              <a:buNone/>
            </a:pPr>
            <a:endParaRPr lang="en-US"/>
          </a:p>
          <a:p>
            <a:pPr>
              <a:buFont typeface="Arial"/>
              <a:buChar char="•"/>
            </a:pPr>
            <a:r>
              <a:rPr lang="en-US" dirty="0">
                <a:ea typeface="+mn-lt"/>
                <a:cs typeface="+mn-lt"/>
              </a:rPr>
              <a:t>All the features in our application solve the problems as mentioned above.</a:t>
            </a:r>
            <a:endParaRPr lang="en-US"/>
          </a:p>
          <a:p>
            <a:pPr indent="0">
              <a:buNone/>
            </a:pPr>
            <a:endParaRPr lang="en-US"/>
          </a:p>
          <a:p>
            <a:pPr>
              <a:buFont typeface="Arial"/>
              <a:buChar char="•"/>
            </a:pPr>
            <a:r>
              <a:rPr lang="en-US" dirty="0">
                <a:ea typeface="+mn-lt"/>
                <a:cs typeface="+mn-lt"/>
              </a:rPr>
              <a:t>They are also user-friendly and offer numerous benefits for homeowners. </a:t>
            </a:r>
            <a:endParaRPr lang="en-US"/>
          </a:p>
          <a:p>
            <a:pPr indent="0">
              <a:buNone/>
            </a:pPr>
            <a:endParaRPr lang="en-US"/>
          </a:p>
          <a:p>
            <a:pPr>
              <a:buFont typeface="Arial"/>
              <a:buChar char="•"/>
            </a:pPr>
            <a:r>
              <a:rPr lang="en-US" dirty="0">
                <a:ea typeface="+mn-lt"/>
                <a:cs typeface="+mn-lt"/>
              </a:rPr>
              <a:t>By using our application, homeowners can create a more convenient, efficient, and secure living environment.</a:t>
            </a:r>
            <a:endParaRPr lang="en-US" dirty="0"/>
          </a:p>
          <a:p>
            <a:pPr marL="0" indent="0">
              <a:buNone/>
            </a:pPr>
            <a:endParaRPr lang="en-US"/>
          </a:p>
        </p:txBody>
      </p:sp>
      <p:sp>
        <p:nvSpPr>
          <p:cNvPr id="4" name="Slide Number Placeholder 3">
            <a:extLst>
              <a:ext uri="{FF2B5EF4-FFF2-40B4-BE49-F238E27FC236}">
                <a16:creationId xmlns:a16="http://schemas.microsoft.com/office/drawing/2014/main" id="{C35C683D-296C-3D09-3A6B-E2EF9D5A0411}"/>
              </a:ext>
            </a:extLst>
          </p:cNvPr>
          <p:cNvSpPr>
            <a:spLocks noGrp="1"/>
          </p:cNvSpPr>
          <p:nvPr>
            <p:ph type="sldNum" sz="quarter" idx="12"/>
          </p:nvPr>
        </p:nvSpPr>
        <p:spPr/>
        <p:txBody>
          <a:bodyPr/>
          <a:lstStyle/>
          <a:p>
            <a:fld id="{8D0AFDD5-844D-364D-8AEC-50CF4D36D55D}" type="slidenum">
              <a:rPr lang="en-US" noProof="0" dirty="0" smtClean="0"/>
              <a:t>43</a:t>
            </a:fld>
            <a:endParaRPr lang="en-US" noProof="0" dirty="0"/>
          </a:p>
        </p:txBody>
      </p:sp>
      <p:sp>
        <p:nvSpPr>
          <p:cNvPr id="5" name="Footer Placeholder 4">
            <a:extLst>
              <a:ext uri="{FF2B5EF4-FFF2-40B4-BE49-F238E27FC236}">
                <a16:creationId xmlns:a16="http://schemas.microsoft.com/office/drawing/2014/main" id="{9A7B8D8F-42EA-A1C2-CF09-4919B81C53B5}"/>
              </a:ext>
            </a:extLst>
          </p:cNvPr>
          <p:cNvSpPr>
            <a:spLocks noGrp="1"/>
          </p:cNvSpPr>
          <p:nvPr>
            <p:ph type="ftr" sz="quarter" idx="11"/>
          </p:nvPr>
        </p:nvSpPr>
        <p:spPr/>
        <p:txBody>
          <a:bodyPr/>
          <a:lstStyle/>
          <a:p>
            <a:r>
              <a:rPr lang="en-US" noProof="0" dirty="0"/>
              <a:t>Presentation title</a:t>
            </a:r>
          </a:p>
        </p:txBody>
      </p:sp>
      <p:sp>
        <p:nvSpPr>
          <p:cNvPr id="6" name="Date Placeholder 5">
            <a:extLst>
              <a:ext uri="{FF2B5EF4-FFF2-40B4-BE49-F238E27FC236}">
                <a16:creationId xmlns:a16="http://schemas.microsoft.com/office/drawing/2014/main" id="{C6BF22F8-52C3-99D1-A912-7544B6C8D07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377776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3804083" y="2888070"/>
            <a:ext cx="4873752" cy="1709928"/>
          </a:xfrm>
        </p:spPr>
        <p:txBody>
          <a:bodyPr/>
          <a:lstStyle/>
          <a:p>
            <a:r>
              <a:rPr lang="en-US" dirty="0"/>
              <a:t>Thank you</a:t>
            </a:r>
          </a:p>
        </p:txBody>
      </p:sp>
      <p:sp>
        <p:nvSpPr>
          <p:cNvPr id="5" name="Subtitle 4">
            <a:extLst>
              <a:ext uri="{FF2B5EF4-FFF2-40B4-BE49-F238E27FC236}">
                <a16:creationId xmlns:a16="http://schemas.microsoft.com/office/drawing/2014/main" id="{BBF906AE-F0FC-8674-6D3E-15F12BCD8E3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7583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134709" y="2057031"/>
            <a:ext cx="8101861" cy="2121316"/>
          </a:xfrm>
        </p:spPr>
        <p:txBody>
          <a:bodyPr/>
          <a:lstStyle/>
          <a:p>
            <a:pPr marL="228600" indent="-228600">
              <a:lnSpc>
                <a:spcPct val="150000"/>
              </a:lnSpc>
              <a:spcBef>
                <a:spcPts val="1000"/>
              </a:spcBef>
            </a:pPr>
            <a:r>
              <a:rPr lang="en-US">
                <a:latin typeface="Segoe UI"/>
                <a:cs typeface="Segoe UI"/>
              </a:rPr>
              <a:t>Have you ever scare that someone will break into your house? </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a:t>Smart Home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a:t>20XX</a:t>
            </a:r>
          </a:p>
        </p:txBody>
      </p:sp>
    </p:spTree>
    <p:extLst>
      <p:ext uri="{BB962C8B-B14F-4D97-AF65-F5344CB8AC3E}">
        <p14:creationId xmlns:p14="http://schemas.microsoft.com/office/powerpoint/2010/main" val="3356226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vert="horz" lIns="91440" tIns="45720" rIns="91440" bIns="45720" rtlCol="0" anchor="t">
            <a:noAutofit/>
          </a:bodyPr>
          <a:lstStyle/>
          <a:p>
            <a:r>
              <a:rPr lang="en-US"/>
              <a:t>Research</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vert="horz" lIns="91440" tIns="45720" rIns="91440" bIns="45720" rtlCol="0" anchor="t">
            <a:noAutofit/>
          </a:bodyPr>
          <a:lstStyle/>
          <a:p>
            <a:r>
              <a:rPr lang="en-US"/>
              <a:t>Research on the problem statement</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a:xfrm>
            <a:off x="4455524" y="1767613"/>
            <a:ext cx="640080" cy="640080"/>
          </a:xfrm>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vert="horz" lIns="91440" tIns="45720" rIns="91440" bIns="45720" rtlCol="0" anchor="t">
            <a:noAutofit/>
          </a:bodyPr>
          <a:lstStyle/>
          <a:p>
            <a:r>
              <a:rPr lang="en-US"/>
              <a:t>Conducting Interviews </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a:xfrm>
            <a:off x="5769864" y="2081491"/>
            <a:ext cx="5756563" cy="338328"/>
          </a:xfrm>
        </p:spPr>
        <p:txBody>
          <a:bodyPr vert="horz" lIns="91440" tIns="45720" rIns="91440" bIns="45720" rtlCol="0" anchor="t">
            <a:noAutofit/>
          </a:bodyPr>
          <a:lstStyle/>
          <a:p>
            <a:r>
              <a:rPr lang="en-US"/>
              <a:t>Conducting interviews to get to know more about user needs and concern . </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a:xfrm>
            <a:off x="4455524" y="3034028"/>
            <a:ext cx="640080" cy="640080"/>
          </a:xfrm>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vert="horz" lIns="91440" tIns="45720" rIns="91440" bIns="45720" rtlCol="0" anchor="t">
            <a:noAutofit/>
          </a:bodyPr>
          <a:lstStyle/>
          <a:p>
            <a:r>
              <a:rPr lang="en-US"/>
              <a:t>Proposed Solution </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a:xfrm>
            <a:off x="5769864" y="3370795"/>
            <a:ext cx="5364018" cy="338328"/>
          </a:xfrm>
        </p:spPr>
        <p:txBody>
          <a:bodyPr vert="horz" lIns="91440" tIns="45720" rIns="91440" bIns="45720" rtlCol="0" anchor="t">
            <a:noAutofit/>
          </a:bodyPr>
          <a:lstStyle/>
          <a:p>
            <a:r>
              <a:rPr lang="en-US">
                <a:ea typeface="+mn-lt"/>
                <a:cs typeface="+mn-lt"/>
              </a:rPr>
              <a:t>Brainstorm functions to fulfill user needs. </a:t>
            </a:r>
            <a:endParaRPr lang="en-US"/>
          </a:p>
          <a:p>
            <a:endParaRPr lang="en-US">
              <a:latin typeface="Segoe UI"/>
              <a:cs typeface="Segoe UI"/>
            </a:endParaRPr>
          </a:p>
          <a:p>
            <a:endParaRPr lang="en-US"/>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vert="horz" lIns="91440" tIns="45720" rIns="91440" bIns="45720" rtlCol="0" anchor="t">
            <a:noAutofit/>
          </a:bodyPr>
          <a:lstStyle/>
          <a:p>
            <a:r>
              <a:rPr lang="en-US"/>
              <a:t>Implementing</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vert="horz" lIns="91440" tIns="45720" rIns="91440" bIns="45720" rtlCol="0" anchor="t">
            <a:noAutofit/>
          </a:bodyPr>
          <a:lstStyle/>
          <a:p>
            <a:r>
              <a:rPr lang="en-US"/>
              <a:t>Coding and debugging for our project</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vert="horz" lIns="91440" tIns="45720" rIns="91440" bIns="45720" rtlCol="0" anchor="t">
            <a:noAutofit/>
          </a:bodyPr>
          <a:lstStyle/>
          <a:p>
            <a:r>
              <a:rPr lang="en-US"/>
              <a:t>Deploy and showcase our project</a:t>
            </a:r>
          </a:p>
        </p:txBody>
      </p:sp>
    </p:spTree>
    <p:extLst>
      <p:ext uri="{BB962C8B-B14F-4D97-AF65-F5344CB8AC3E}">
        <p14:creationId xmlns:p14="http://schemas.microsoft.com/office/powerpoint/2010/main" val="4061491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a:solidFill>
                  <a:srgbClr val="000000"/>
                </a:solidFill>
              </a:rPr>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vert="horz" lIns="91440" tIns="274320" rIns="91440" bIns="45720" rtlCol="0" anchor="t">
            <a:noAutofit/>
          </a:bodyPr>
          <a:lstStyle/>
          <a:p>
            <a:r>
              <a:rPr lang="en-US"/>
              <a:t>May 2023</a:t>
            </a:r>
          </a:p>
          <a:p>
            <a:pPr lvl="1"/>
            <a:r>
              <a:rPr lang="en-US">
                <a:ea typeface="+mn-lt"/>
                <a:cs typeface="+mn-lt"/>
              </a:rPr>
              <a:t>Research on the problem statement</a:t>
            </a:r>
            <a:endParaRPr lang="en-US"/>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vert="horz" lIns="91440" tIns="274320" rIns="91440" bIns="45720" rtlCol="0" anchor="t">
            <a:noAutofit/>
          </a:bodyPr>
          <a:lstStyle/>
          <a:p>
            <a:r>
              <a:rPr lang="en-US"/>
              <a:t>June 2023</a:t>
            </a:r>
          </a:p>
          <a:p>
            <a:pPr lvl="1" algn="l"/>
            <a:r>
              <a:rPr lang="en-US">
                <a:ea typeface="+mn-lt"/>
                <a:cs typeface="+mn-lt"/>
              </a:rPr>
              <a:t>Brainstorm functions to fulfill user needs. </a:t>
            </a:r>
          </a:p>
          <a:p>
            <a:pPr lvl="1"/>
            <a:endParaRPr lang="en-US" altLang="zh-CN">
              <a:ea typeface="+mn-lt"/>
              <a:cs typeface="Segoe UI"/>
            </a:endParaRPr>
          </a:p>
          <a:p>
            <a:endParaRPr lang="en-US">
              <a:latin typeface="Century Gothic"/>
              <a:cs typeface="Segoe UI"/>
            </a:endParaRPr>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vert="horz" lIns="91440" tIns="274320" rIns="91440" bIns="45720" rtlCol="0" anchor="t">
            <a:noAutofit/>
          </a:bodyPr>
          <a:lstStyle/>
          <a:p>
            <a:r>
              <a:rPr lang="en-US"/>
              <a:t>August 2023</a:t>
            </a:r>
          </a:p>
          <a:p>
            <a:pPr lvl="1"/>
            <a:r>
              <a:rPr lang="en-US">
                <a:ea typeface="+mn-lt"/>
                <a:cs typeface="+mn-lt"/>
              </a:rPr>
              <a:t>Deploy and showcase our project</a:t>
            </a:r>
            <a:endParaRPr lang="en-US"/>
          </a:p>
          <a:p>
            <a:endParaRPr lang="en-US"/>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a:xfrm>
            <a:off x="2710407" y="3813978"/>
            <a:ext cx="2598159" cy="2528887"/>
          </a:xfrm>
        </p:spPr>
        <p:txBody>
          <a:bodyPr vert="horz" lIns="91440" tIns="274320" rIns="91440" bIns="45720" rtlCol="0" anchor="t">
            <a:noAutofit/>
          </a:bodyPr>
          <a:lstStyle/>
          <a:p>
            <a:r>
              <a:rPr lang="en-US"/>
              <a:t>May 2023</a:t>
            </a:r>
          </a:p>
          <a:p>
            <a:pPr lvl="1" algn="l"/>
            <a:r>
              <a:rPr lang="en-US">
                <a:ea typeface="+mn-lt"/>
                <a:cs typeface="+mn-lt"/>
              </a:rPr>
              <a:t>Conducting interviews to get to know more about user needs and concern . </a:t>
            </a:r>
          </a:p>
          <a:p>
            <a:pPr lvl="1"/>
            <a:endParaRPr lang="en-US"/>
          </a:p>
          <a:p>
            <a:endParaRPr lang="en-US"/>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vert="horz" lIns="91440" tIns="274320" rIns="91440" bIns="45720" rtlCol="0" anchor="t">
            <a:noAutofit/>
          </a:bodyPr>
          <a:lstStyle/>
          <a:p>
            <a:r>
              <a:rPr lang="en-US"/>
              <a:t>July 2023</a:t>
            </a:r>
          </a:p>
          <a:p>
            <a:pPr lvl="1"/>
            <a:r>
              <a:rPr lang="en-US">
                <a:ea typeface="+mn-lt"/>
                <a:cs typeface="+mn-lt"/>
              </a:rPr>
              <a:t>Coding and debugging for our project</a:t>
            </a:r>
          </a:p>
          <a:p>
            <a:endParaRPr lang="en-US"/>
          </a:p>
        </p:txBody>
      </p:sp>
    </p:spTree>
    <p:extLst>
      <p:ext uri="{BB962C8B-B14F-4D97-AF65-F5344CB8AC3E}">
        <p14:creationId xmlns:p14="http://schemas.microsoft.com/office/powerpoint/2010/main" val="364946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3D6C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38467-B0F4-D165-D85B-AD722AC0E098}"/>
              </a:ext>
            </a:extLst>
          </p:cNvPr>
          <p:cNvSpPr>
            <a:spLocks noGrp="1"/>
          </p:cNvSpPr>
          <p:nvPr>
            <p:ph idx="1"/>
          </p:nvPr>
        </p:nvSpPr>
        <p:spPr>
          <a:xfrm>
            <a:off x="470777" y="1228621"/>
            <a:ext cx="11000232" cy="4160520"/>
          </a:xfrm>
        </p:spPr>
        <p:txBody>
          <a:bodyPr vert="horz" lIns="91440" tIns="45720" rIns="91440" bIns="45720" rtlCol="0" anchor="t">
            <a:noAutofit/>
          </a:bodyPr>
          <a:lstStyle/>
          <a:p>
            <a:pPr>
              <a:buNone/>
            </a:pPr>
            <a:r>
              <a:rPr lang="en-US" sz="3200">
                <a:ea typeface="+mn-lt"/>
                <a:cs typeface="+mn-lt"/>
              </a:rPr>
              <a:t>Have you ever forgot to turn off your lights and aircon? </a:t>
            </a:r>
          </a:p>
          <a:p>
            <a:pPr>
              <a:buNone/>
            </a:pPr>
            <a:br>
              <a:rPr lang="en-US"/>
            </a:br>
            <a:endParaRPr lang="en-US" sz="3200"/>
          </a:p>
          <a:p>
            <a:pPr>
              <a:buNone/>
            </a:pPr>
            <a:r>
              <a:rPr lang="en-US" sz="3200">
                <a:ea typeface="+mn-lt"/>
                <a:cs typeface="+mn-lt"/>
              </a:rPr>
              <a:t>Have you ever wondered how many hours did you use your air conditioner</a:t>
            </a:r>
          </a:p>
          <a:p>
            <a:pPr>
              <a:buNone/>
            </a:pPr>
            <a:r>
              <a:rPr lang="en-US" sz="3200">
                <a:ea typeface="+mn-lt"/>
                <a:cs typeface="+mn-lt"/>
              </a:rPr>
              <a:t>for?</a:t>
            </a:r>
            <a:endParaRPr lang="en-US"/>
          </a:p>
          <a:p>
            <a:pPr>
              <a:buNone/>
            </a:pPr>
            <a:br>
              <a:rPr lang="en-US"/>
            </a:br>
            <a:endParaRPr lang="en-US" sz="3200"/>
          </a:p>
          <a:p>
            <a:pPr>
              <a:buNone/>
            </a:pPr>
            <a:r>
              <a:rPr lang="en-US" sz="3200">
                <a:ea typeface="+mn-lt"/>
                <a:cs typeface="+mn-lt"/>
              </a:rPr>
              <a:t>Have you ever scare that someone will break into your house?</a:t>
            </a:r>
          </a:p>
          <a:p>
            <a:pPr marL="0" indent="0">
              <a:buNone/>
            </a:pPr>
            <a:br>
              <a:rPr lang="en-US"/>
            </a:br>
            <a:endParaRPr lang="en-US"/>
          </a:p>
        </p:txBody>
      </p:sp>
      <p:sp>
        <p:nvSpPr>
          <p:cNvPr id="4" name="Slide Number Placeholder 3">
            <a:extLst>
              <a:ext uri="{FF2B5EF4-FFF2-40B4-BE49-F238E27FC236}">
                <a16:creationId xmlns:a16="http://schemas.microsoft.com/office/drawing/2014/main" id="{7A7E9A2A-88EE-51D4-16A0-8C3D2613348D}"/>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51168048-513F-37BF-9E97-C18F00FB242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027E533-5866-CFD8-A7E6-EDC91C31B41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91281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09AB-B655-8846-DD27-6A2F0A4F371E}"/>
              </a:ext>
            </a:extLst>
          </p:cNvPr>
          <p:cNvSpPr>
            <a:spLocks noGrp="1"/>
          </p:cNvSpPr>
          <p:nvPr>
            <p:ph type="title"/>
          </p:nvPr>
        </p:nvSpPr>
        <p:spPr>
          <a:xfrm>
            <a:off x="488788" y="714915"/>
            <a:ext cx="9912096" cy="1014984"/>
          </a:xfrm>
        </p:spPr>
        <p:txBody>
          <a:bodyPr/>
          <a:lstStyle/>
          <a:p>
            <a:pPr algn="l"/>
            <a:r>
              <a:rPr lang="en-US">
                <a:ea typeface="+mj-lt"/>
                <a:cs typeface="+mj-lt"/>
              </a:rPr>
              <a:t>Problem Statement</a:t>
            </a:r>
            <a:endParaRPr lang="en-US"/>
          </a:p>
        </p:txBody>
      </p:sp>
      <p:sp>
        <p:nvSpPr>
          <p:cNvPr id="3" name="Content Placeholder 2">
            <a:extLst>
              <a:ext uri="{FF2B5EF4-FFF2-40B4-BE49-F238E27FC236}">
                <a16:creationId xmlns:a16="http://schemas.microsoft.com/office/drawing/2014/main" id="{6AA095F2-BAB0-D402-863B-D4294B0B75FB}"/>
              </a:ext>
            </a:extLst>
          </p:cNvPr>
          <p:cNvSpPr>
            <a:spLocks noGrp="1"/>
          </p:cNvSpPr>
          <p:nvPr>
            <p:ph idx="1"/>
          </p:nvPr>
        </p:nvSpPr>
        <p:spPr>
          <a:xfrm>
            <a:off x="484632" y="2399984"/>
            <a:ext cx="11000232" cy="3571048"/>
          </a:xfrm>
        </p:spPr>
        <p:txBody>
          <a:bodyPr vert="horz" lIns="91440" tIns="45720" rIns="91440" bIns="45720" rtlCol="0" anchor="t">
            <a:noAutofit/>
          </a:bodyPr>
          <a:lstStyle/>
          <a:p>
            <a:pPr>
              <a:buFont typeface="Arial"/>
              <a:buChar char="•"/>
            </a:pPr>
            <a:r>
              <a:rPr lang="en-US" sz="4000" b="1">
                <a:ea typeface="+mn-lt"/>
                <a:cs typeface="+mn-lt"/>
              </a:rPr>
              <a:t>Energy Inefficiency </a:t>
            </a:r>
            <a:endParaRPr lang="en-US" sz="4000"/>
          </a:p>
          <a:p>
            <a:pPr marL="0" indent="0">
              <a:buNone/>
            </a:pPr>
            <a:endParaRPr lang="en-US" sz="4000" b="1">
              <a:ea typeface="+mn-lt"/>
              <a:cs typeface="+mn-lt"/>
            </a:endParaRPr>
          </a:p>
          <a:p>
            <a:pPr>
              <a:buFont typeface="Arial"/>
              <a:buChar char="•"/>
            </a:pPr>
            <a:r>
              <a:rPr lang="en-US" sz="4000" b="1">
                <a:ea typeface="+mn-lt"/>
                <a:cs typeface="+mn-lt"/>
              </a:rPr>
              <a:t>Home Security Vulnerabilities </a:t>
            </a:r>
            <a:endParaRPr lang="en-US" sz="4000"/>
          </a:p>
          <a:p>
            <a:pPr marL="0" indent="0">
              <a:buNone/>
            </a:pPr>
            <a:endParaRPr lang="en-US" sz="4000"/>
          </a:p>
        </p:txBody>
      </p:sp>
      <p:sp>
        <p:nvSpPr>
          <p:cNvPr id="4" name="Slide Number Placeholder 3">
            <a:extLst>
              <a:ext uri="{FF2B5EF4-FFF2-40B4-BE49-F238E27FC236}">
                <a16:creationId xmlns:a16="http://schemas.microsoft.com/office/drawing/2014/main" id="{7D1A6D41-321B-0AEC-72B7-4BB559C0F528}"/>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650299F7-3940-1A3A-2ED3-28B47ABDCD25}"/>
              </a:ext>
            </a:extLst>
          </p:cNvPr>
          <p:cNvSpPr>
            <a:spLocks noGrp="1"/>
          </p:cNvSpPr>
          <p:nvPr>
            <p:ph type="ftr" sz="quarter" idx="11"/>
          </p:nvPr>
        </p:nvSpPr>
        <p:spPr/>
        <p:txBody>
          <a:bodyPr/>
          <a:lstStyle/>
          <a:p>
            <a:r>
              <a:rPr lang="en-US"/>
              <a:t>Smart Home</a:t>
            </a:r>
          </a:p>
        </p:txBody>
      </p:sp>
      <p:sp>
        <p:nvSpPr>
          <p:cNvPr id="6" name="Date Placeholder 5">
            <a:extLst>
              <a:ext uri="{FF2B5EF4-FFF2-40B4-BE49-F238E27FC236}">
                <a16:creationId xmlns:a16="http://schemas.microsoft.com/office/drawing/2014/main" id="{CE087D06-4169-31DC-D710-C87BEC2D7C4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51698262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B85E6F63D9DB488E520AE637E18883" ma:contentTypeVersion="3" ma:contentTypeDescription="Create a new document." ma:contentTypeScope="" ma:versionID="62481cf4703dde61157740e7e0b03edb">
  <xsd:schema xmlns:xsd="http://www.w3.org/2001/XMLSchema" xmlns:xs="http://www.w3.org/2001/XMLSchema" xmlns:p="http://schemas.microsoft.com/office/2006/metadata/properties" xmlns:ns2="e4fd3a0f-ecac-4aa4-84cf-60135a507936" targetNamespace="http://schemas.microsoft.com/office/2006/metadata/properties" ma:root="true" ma:fieldsID="da950ce3f8dfefed13fb860df468dc75" ns2:_="">
    <xsd:import namespace="e4fd3a0f-ecac-4aa4-84cf-60135a5079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d3a0f-ecac-4aa4-84cf-60135a5079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373972-B7A4-4F31-980E-81986966BF58}">
  <ds:schemaRefs>
    <ds:schemaRef ds:uri="e4fd3a0f-ecac-4aa4-84cf-60135a5079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geometry</Template>
  <Application>Microsoft Office PowerPoint</Application>
  <PresentationFormat>Widescreen</PresentationFormat>
  <Slides>44</Slides>
  <Notes>0</Notes>
  <HiddenSlides>3</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Smart Home </vt:lpstr>
      <vt:lpstr>Agenda</vt:lpstr>
      <vt:lpstr>Have you ever forgot to turn off your aircon? </vt:lpstr>
      <vt:lpstr>Have you ever wondered how many hours did you use your air conditioner a day for? </vt:lpstr>
      <vt:lpstr>Have you ever scare that someone will break into your house? </vt:lpstr>
      <vt:lpstr>Plan for product launch </vt:lpstr>
      <vt:lpstr>Timeline</vt:lpstr>
      <vt:lpstr>PowerPoint Presentation</vt:lpstr>
      <vt:lpstr>Problem Statement</vt:lpstr>
      <vt:lpstr>Energy Inefficiency </vt:lpstr>
      <vt:lpstr>Do You Know?!</vt:lpstr>
      <vt:lpstr>The average electricity consumption has an increase in decent amount for every ten years. </vt:lpstr>
      <vt:lpstr>PowerPoint Presentation</vt:lpstr>
      <vt:lpstr>Ten hours of aircon will consume around 30kWh.</vt:lpstr>
      <vt:lpstr>That is only for one household. Think about the country-wise.</vt:lpstr>
      <vt:lpstr>Home Security Vulnerabilities</vt:lpstr>
      <vt:lpstr>Data provided by Forbes.  </vt:lpstr>
      <vt:lpstr>Based on Access Residential Houseware. 70% of people have left their houses without remembering whether or not they locked the door. Another 60% of respondents reported that they have come home to find an unlocked door.</vt:lpstr>
      <vt:lpstr>Almost 30% of burglars enter homes through an unlocked door. Approximately 34% of burglars gain access through the front door.</vt:lpstr>
      <vt:lpstr>Do CCTVs can prevent thefts? </vt:lpstr>
      <vt:lpstr>Conducting Interview</vt:lpstr>
      <vt:lpstr>Interview Summary</vt:lpstr>
      <vt:lpstr>Persona</vt:lpstr>
      <vt:lpstr>2 x 2 Matrix for Idea Selection</vt:lpstr>
      <vt:lpstr>Purpose Of Our Project  </vt:lpstr>
      <vt:lpstr>Solutions</vt:lpstr>
      <vt:lpstr>Smart Lock with face ID</vt:lpstr>
      <vt:lpstr>Smart Lock with face ID</vt:lpstr>
      <vt:lpstr>Air conditioners</vt:lpstr>
      <vt:lpstr>Air conditioners</vt:lpstr>
      <vt:lpstr>Humidifiers</vt:lpstr>
      <vt:lpstr>Humidifiers</vt:lpstr>
      <vt:lpstr>Concept Sketch</vt:lpstr>
      <vt:lpstr>Block Diagram (Locking) </vt:lpstr>
      <vt:lpstr>Block Diagram (Unlocking) </vt:lpstr>
      <vt:lpstr>Block Diagram (Air Conditioning) </vt:lpstr>
      <vt:lpstr>Block Diagram (Humidifier) </vt:lpstr>
      <vt:lpstr>Flowchart </vt:lpstr>
      <vt:lpstr>Dataflow for Smart Lock</vt:lpstr>
      <vt:lpstr>Dataflow for Air Conditioners</vt:lpstr>
      <vt:lpstr>Dataflow for Humidifier</vt:lpstr>
      <vt:lpstr>Gantt Chart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SUMYAT.22@ichat.sp.edu.sg</dc:creator>
  <cp:revision>77</cp:revision>
  <dcterms:created xsi:type="dcterms:W3CDTF">2023-06-22T13:12:07Z</dcterms:created>
  <dcterms:modified xsi:type="dcterms:W3CDTF">2023-06-23T08:41:53Z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0x010100A8B85E6F63D9DB488E520AE637E18883</vt:lpwstr>
  </property>
</Properties>
</file>